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8" r:id="rId2"/>
    <p:sldId id="312" r:id="rId3"/>
    <p:sldId id="315" r:id="rId4"/>
    <p:sldId id="316" r:id="rId5"/>
    <p:sldId id="285" r:id="rId6"/>
    <p:sldId id="289" r:id="rId7"/>
    <p:sldId id="286" r:id="rId8"/>
    <p:sldId id="287" r:id="rId9"/>
    <p:sldId id="288" r:id="rId10"/>
    <p:sldId id="290" r:id="rId11"/>
    <p:sldId id="313" r:id="rId12"/>
    <p:sldId id="314" r:id="rId13"/>
    <p:sldId id="291" r:id="rId14"/>
    <p:sldId id="292" r:id="rId15"/>
    <p:sldId id="293" r:id="rId16"/>
    <p:sldId id="294" r:id="rId17"/>
    <p:sldId id="297" r:id="rId18"/>
    <p:sldId id="298" r:id="rId19"/>
    <p:sldId id="300" r:id="rId20"/>
    <p:sldId id="301" r:id="rId21"/>
    <p:sldId id="302" r:id="rId22"/>
    <p:sldId id="303" r:id="rId23"/>
    <p:sldId id="304" r:id="rId24"/>
    <p:sldId id="305" r:id="rId25"/>
    <p:sldId id="306" r:id="rId26"/>
    <p:sldId id="307" r:id="rId27"/>
    <p:sldId id="308" r:id="rId28"/>
    <p:sldId id="309" r:id="rId29"/>
    <p:sldId id="31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28" autoAdjust="0"/>
    <p:restoredTop sz="62857" autoAdjust="0"/>
  </p:normalViewPr>
  <p:slideViewPr>
    <p:cSldViewPr snapToGrid="0">
      <p:cViewPr>
        <p:scale>
          <a:sx n="74" d="100"/>
          <a:sy n="74" d="100"/>
        </p:scale>
        <p:origin x="-1380" y="12"/>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77267-BFA1-4910-9DDA-B82AB84D600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0B9CA820-D0FC-48FD-B484-186A00FE869C}">
      <dgm:prSet phldrT="[Text]"/>
      <dgm:spPr/>
      <dgm:t>
        <a:bodyPr/>
        <a:lstStyle/>
        <a:p>
          <a:r>
            <a:rPr lang="en-US" dirty="0" smtClean="0"/>
            <a:t>Generation</a:t>
          </a:r>
          <a:endParaRPr lang="en-US" dirty="0"/>
        </a:p>
      </dgm:t>
    </dgm:pt>
    <dgm:pt modelId="{E1273242-FBC7-42B8-843B-FCAEB9ACB317}" type="parTrans" cxnId="{374AB4D8-5BC7-4C64-A3FC-F43758ABFD31}">
      <dgm:prSet/>
      <dgm:spPr/>
      <dgm:t>
        <a:bodyPr/>
        <a:lstStyle/>
        <a:p>
          <a:endParaRPr lang="en-US"/>
        </a:p>
      </dgm:t>
    </dgm:pt>
    <dgm:pt modelId="{7231E081-9A33-481A-94F5-571A58911028}" type="sibTrans" cxnId="{374AB4D8-5BC7-4C64-A3FC-F43758ABFD31}">
      <dgm:prSet/>
      <dgm:spPr/>
      <dgm:t>
        <a:bodyPr/>
        <a:lstStyle/>
        <a:p>
          <a:endParaRPr lang="en-US"/>
        </a:p>
      </dgm:t>
    </dgm:pt>
    <dgm:pt modelId="{1C100FB5-CFDD-446C-BE2D-2A89440A1C75}">
      <dgm:prSet phldrT="[Text]"/>
      <dgm:spPr/>
      <dgm:t>
        <a:bodyPr/>
        <a:lstStyle/>
        <a:p>
          <a:r>
            <a:rPr lang="en-US" dirty="0" smtClean="0"/>
            <a:t>Home</a:t>
          </a:r>
          <a:endParaRPr lang="en-US" dirty="0"/>
        </a:p>
      </dgm:t>
    </dgm:pt>
    <dgm:pt modelId="{9A6A5A01-714B-4F04-91DC-E4658C3E405E}" type="parTrans" cxnId="{756BF6CE-60B9-4D6D-BB95-D4815D34DF95}">
      <dgm:prSet/>
      <dgm:spPr/>
      <dgm:t>
        <a:bodyPr/>
        <a:lstStyle/>
        <a:p>
          <a:endParaRPr lang="en-US"/>
        </a:p>
      </dgm:t>
    </dgm:pt>
    <dgm:pt modelId="{A1382BD1-1ADC-462A-A30E-6505FA42AABF}" type="sibTrans" cxnId="{756BF6CE-60B9-4D6D-BB95-D4815D34DF95}">
      <dgm:prSet/>
      <dgm:spPr/>
      <dgm:t>
        <a:bodyPr/>
        <a:lstStyle/>
        <a:p>
          <a:endParaRPr lang="en-US"/>
        </a:p>
      </dgm:t>
    </dgm:pt>
    <dgm:pt modelId="{825E5C38-8491-4DD7-ADD4-EA8E27ED339A}">
      <dgm:prSet phldrT="[Text]"/>
      <dgm:spPr/>
      <dgm:t>
        <a:bodyPr/>
        <a:lstStyle/>
        <a:p>
          <a:r>
            <a:rPr lang="en-US" dirty="0" smtClean="0"/>
            <a:t>Choice</a:t>
          </a:r>
          <a:endParaRPr lang="en-US" dirty="0"/>
        </a:p>
      </dgm:t>
    </dgm:pt>
    <dgm:pt modelId="{F78F856A-AC06-40C6-9409-4F50B046B063}" type="parTrans" cxnId="{1F4B0F17-06B9-4085-8483-990BC6835F15}">
      <dgm:prSet/>
      <dgm:spPr/>
      <dgm:t>
        <a:bodyPr/>
        <a:lstStyle/>
        <a:p>
          <a:endParaRPr lang="en-US"/>
        </a:p>
      </dgm:t>
    </dgm:pt>
    <dgm:pt modelId="{0C19E3D4-F45C-4956-B6D5-698FCCEAA295}" type="sibTrans" cxnId="{1F4B0F17-06B9-4085-8483-990BC6835F15}">
      <dgm:prSet/>
      <dgm:spPr/>
      <dgm:t>
        <a:bodyPr/>
        <a:lstStyle/>
        <a:p>
          <a:endParaRPr lang="en-US"/>
        </a:p>
      </dgm:t>
    </dgm:pt>
    <dgm:pt modelId="{A7AEABE1-46EF-4648-8B6C-E5A90DCAE1B7}">
      <dgm:prSet phldrT="[Text]"/>
      <dgm:spPr/>
      <dgm:t>
        <a:bodyPr/>
        <a:lstStyle/>
        <a:p>
          <a:r>
            <a:rPr lang="en-US" dirty="0" smtClean="0"/>
            <a:t>Reuse</a:t>
          </a:r>
          <a:endParaRPr lang="en-US" dirty="0"/>
        </a:p>
      </dgm:t>
    </dgm:pt>
    <dgm:pt modelId="{2546ADE8-8F04-4957-9145-EBD1F497C16F}" type="parTrans" cxnId="{B6C7255B-F2DF-4F05-9497-E0C9D5B0935D}">
      <dgm:prSet/>
      <dgm:spPr/>
      <dgm:t>
        <a:bodyPr/>
        <a:lstStyle/>
        <a:p>
          <a:endParaRPr lang="en-US"/>
        </a:p>
      </dgm:t>
    </dgm:pt>
    <dgm:pt modelId="{4DF13504-94F7-44F0-914A-A8C684C1652F}" type="sibTrans" cxnId="{B6C7255B-F2DF-4F05-9497-E0C9D5B0935D}">
      <dgm:prSet/>
      <dgm:spPr/>
      <dgm:t>
        <a:bodyPr/>
        <a:lstStyle/>
        <a:p>
          <a:endParaRPr lang="en-US"/>
        </a:p>
      </dgm:t>
    </dgm:pt>
    <dgm:pt modelId="{9121CBF1-94F6-4EF6-88B7-38BD28F82EDA}">
      <dgm:prSet phldrT="[Text]"/>
      <dgm:spPr/>
      <dgm:t>
        <a:bodyPr/>
        <a:lstStyle/>
        <a:p>
          <a:r>
            <a:rPr lang="en-US" dirty="0" smtClean="0"/>
            <a:t>Toss</a:t>
          </a:r>
          <a:endParaRPr lang="en-US" dirty="0"/>
        </a:p>
      </dgm:t>
    </dgm:pt>
    <dgm:pt modelId="{575ACED4-1494-480F-9C22-837A17B92703}" type="parTrans" cxnId="{349C5A53-7204-4959-9149-9619B9470183}">
      <dgm:prSet/>
      <dgm:spPr/>
      <dgm:t>
        <a:bodyPr/>
        <a:lstStyle/>
        <a:p>
          <a:endParaRPr lang="en-US"/>
        </a:p>
      </dgm:t>
    </dgm:pt>
    <dgm:pt modelId="{19B470FD-D70E-4E59-A2F4-2269788AA0AE}" type="sibTrans" cxnId="{349C5A53-7204-4959-9149-9619B9470183}">
      <dgm:prSet/>
      <dgm:spPr/>
      <dgm:t>
        <a:bodyPr/>
        <a:lstStyle/>
        <a:p>
          <a:endParaRPr lang="en-US"/>
        </a:p>
      </dgm:t>
    </dgm:pt>
    <dgm:pt modelId="{6DD4814C-EEBE-494B-A2DD-C10846E6F0FE}">
      <dgm:prSet phldrT="[Text]"/>
      <dgm:spPr/>
      <dgm:t>
        <a:bodyPr/>
        <a:lstStyle/>
        <a:p>
          <a:r>
            <a:rPr lang="en-US" dirty="0" smtClean="0"/>
            <a:t>Collection</a:t>
          </a:r>
          <a:endParaRPr lang="en-US" dirty="0"/>
        </a:p>
      </dgm:t>
    </dgm:pt>
    <dgm:pt modelId="{467B344B-B762-4866-ABF3-BD0387A8E778}" type="parTrans" cxnId="{588A7223-40E8-469F-8E40-E0C880330A95}">
      <dgm:prSet/>
      <dgm:spPr/>
      <dgm:t>
        <a:bodyPr/>
        <a:lstStyle/>
        <a:p>
          <a:endParaRPr lang="en-US"/>
        </a:p>
      </dgm:t>
    </dgm:pt>
    <dgm:pt modelId="{43258344-C8CC-4044-BE76-56FBD1749298}" type="sibTrans" cxnId="{588A7223-40E8-469F-8E40-E0C880330A95}">
      <dgm:prSet/>
      <dgm:spPr/>
      <dgm:t>
        <a:bodyPr/>
        <a:lstStyle/>
        <a:p>
          <a:endParaRPr lang="en-US"/>
        </a:p>
      </dgm:t>
    </dgm:pt>
    <dgm:pt modelId="{DE83B181-562B-40B5-9834-78BA8935EAF8}">
      <dgm:prSet phldrT="[Text]"/>
      <dgm:spPr/>
      <dgm:t>
        <a:bodyPr/>
        <a:lstStyle/>
        <a:p>
          <a:r>
            <a:rPr lang="en-US" dirty="0" smtClean="0"/>
            <a:t>Pick up of garbage</a:t>
          </a:r>
          <a:endParaRPr lang="en-US" dirty="0"/>
        </a:p>
      </dgm:t>
    </dgm:pt>
    <dgm:pt modelId="{33767E80-B868-4314-A68F-9902F958F4C3}" type="parTrans" cxnId="{933103B0-A7D6-438B-924A-40121B893BB1}">
      <dgm:prSet/>
      <dgm:spPr/>
      <dgm:t>
        <a:bodyPr/>
        <a:lstStyle/>
        <a:p>
          <a:endParaRPr lang="en-US"/>
        </a:p>
      </dgm:t>
    </dgm:pt>
    <dgm:pt modelId="{1A81F90C-A22F-4E68-8841-C0B661BBD38C}" type="sibTrans" cxnId="{933103B0-A7D6-438B-924A-40121B893BB1}">
      <dgm:prSet/>
      <dgm:spPr/>
      <dgm:t>
        <a:bodyPr/>
        <a:lstStyle/>
        <a:p>
          <a:endParaRPr lang="en-US"/>
        </a:p>
      </dgm:t>
    </dgm:pt>
    <dgm:pt modelId="{9DE29C72-3554-45FB-AA0C-6363BDF82616}">
      <dgm:prSet phldrT="[Text]"/>
      <dgm:spPr/>
      <dgm:t>
        <a:bodyPr/>
        <a:lstStyle/>
        <a:p>
          <a:r>
            <a:rPr lang="en-US" dirty="0" smtClean="0"/>
            <a:t>School</a:t>
          </a:r>
          <a:endParaRPr lang="en-US" dirty="0"/>
        </a:p>
      </dgm:t>
    </dgm:pt>
    <dgm:pt modelId="{0550C92A-585C-4361-AA7A-F0F85A129499}" type="parTrans" cxnId="{526DA48F-17E7-41E0-93FC-022CA71225F0}">
      <dgm:prSet/>
      <dgm:spPr/>
      <dgm:t>
        <a:bodyPr/>
        <a:lstStyle/>
        <a:p>
          <a:endParaRPr lang="en-US"/>
        </a:p>
      </dgm:t>
    </dgm:pt>
    <dgm:pt modelId="{825BE96B-1A10-44DB-8A6F-891A1825A3F8}" type="sibTrans" cxnId="{526DA48F-17E7-41E0-93FC-022CA71225F0}">
      <dgm:prSet/>
      <dgm:spPr/>
      <dgm:t>
        <a:bodyPr/>
        <a:lstStyle/>
        <a:p>
          <a:endParaRPr lang="en-US"/>
        </a:p>
      </dgm:t>
    </dgm:pt>
    <dgm:pt modelId="{F901E99C-BF39-49AA-9446-0D346A897E8E}">
      <dgm:prSet phldrT="[Text]"/>
      <dgm:spPr/>
      <dgm:t>
        <a:bodyPr/>
        <a:lstStyle/>
        <a:p>
          <a:r>
            <a:rPr lang="en-US" dirty="0" smtClean="0"/>
            <a:t>Work</a:t>
          </a:r>
          <a:endParaRPr lang="en-US" dirty="0"/>
        </a:p>
      </dgm:t>
    </dgm:pt>
    <dgm:pt modelId="{1676600D-C381-4692-8460-96049E5970A8}" type="parTrans" cxnId="{F5F76E78-9EA9-452C-9B5D-EA5867D357F3}">
      <dgm:prSet/>
      <dgm:spPr/>
      <dgm:t>
        <a:bodyPr/>
        <a:lstStyle/>
        <a:p>
          <a:endParaRPr lang="en-US"/>
        </a:p>
      </dgm:t>
    </dgm:pt>
    <dgm:pt modelId="{2F585F51-6467-41A0-A616-4A7EE4DEE624}" type="sibTrans" cxnId="{F5F76E78-9EA9-452C-9B5D-EA5867D357F3}">
      <dgm:prSet/>
      <dgm:spPr/>
      <dgm:t>
        <a:bodyPr/>
        <a:lstStyle/>
        <a:p>
          <a:endParaRPr lang="en-US"/>
        </a:p>
      </dgm:t>
    </dgm:pt>
    <dgm:pt modelId="{22DC9C60-C53F-4DC3-8B8E-1D17EE454F9E}">
      <dgm:prSet phldrT="[Text]"/>
      <dgm:spPr/>
      <dgm:t>
        <a:bodyPr/>
        <a:lstStyle/>
        <a:p>
          <a:r>
            <a:rPr lang="en-US" dirty="0" smtClean="0"/>
            <a:t>Restaurants</a:t>
          </a:r>
          <a:endParaRPr lang="en-US" dirty="0"/>
        </a:p>
      </dgm:t>
    </dgm:pt>
    <dgm:pt modelId="{29CACA45-F37E-4AAE-AF62-33BABF2988B2}" type="parTrans" cxnId="{14700947-EF65-449A-A0CD-4766DE048B75}">
      <dgm:prSet/>
      <dgm:spPr/>
      <dgm:t>
        <a:bodyPr/>
        <a:lstStyle/>
        <a:p>
          <a:endParaRPr lang="en-US"/>
        </a:p>
      </dgm:t>
    </dgm:pt>
    <dgm:pt modelId="{7DCDC669-53CA-4B92-92CC-4942E64DE817}" type="sibTrans" cxnId="{14700947-EF65-449A-A0CD-4766DE048B75}">
      <dgm:prSet/>
      <dgm:spPr/>
      <dgm:t>
        <a:bodyPr/>
        <a:lstStyle/>
        <a:p>
          <a:endParaRPr lang="en-US"/>
        </a:p>
      </dgm:t>
    </dgm:pt>
    <dgm:pt modelId="{350931A6-CD0F-45F4-9941-62F71621A8D7}">
      <dgm:prSet phldrT="[Text]"/>
      <dgm:spPr/>
      <dgm:t>
        <a:bodyPr/>
        <a:lstStyle/>
        <a:p>
          <a:r>
            <a:rPr lang="en-US" dirty="0" smtClean="0"/>
            <a:t>Etc…</a:t>
          </a:r>
          <a:endParaRPr lang="en-US" dirty="0"/>
        </a:p>
      </dgm:t>
    </dgm:pt>
    <dgm:pt modelId="{EE4287D1-F568-4543-AABE-9A4DAB418102}" type="parTrans" cxnId="{ED670A14-26E9-4788-8017-9203CCBAD1ED}">
      <dgm:prSet/>
      <dgm:spPr/>
      <dgm:t>
        <a:bodyPr/>
        <a:lstStyle/>
        <a:p>
          <a:endParaRPr lang="en-US"/>
        </a:p>
      </dgm:t>
    </dgm:pt>
    <dgm:pt modelId="{346CB130-E415-4692-B314-094088ACF793}" type="sibTrans" cxnId="{ED670A14-26E9-4788-8017-9203CCBAD1ED}">
      <dgm:prSet/>
      <dgm:spPr/>
      <dgm:t>
        <a:bodyPr/>
        <a:lstStyle/>
        <a:p>
          <a:endParaRPr lang="en-US"/>
        </a:p>
      </dgm:t>
    </dgm:pt>
    <dgm:pt modelId="{E0692470-CAEE-4247-819A-8153E0DB7038}">
      <dgm:prSet phldrT="[Text]"/>
      <dgm:spPr/>
      <dgm:t>
        <a:bodyPr/>
        <a:lstStyle/>
        <a:p>
          <a:r>
            <a:rPr lang="en-US" dirty="0" smtClean="0"/>
            <a:t>Return</a:t>
          </a:r>
          <a:endParaRPr lang="en-US" dirty="0"/>
        </a:p>
      </dgm:t>
    </dgm:pt>
    <dgm:pt modelId="{9EBB6A4B-6257-44EB-95F7-B232E1E14656}" type="parTrans" cxnId="{70AEA66B-CB69-4AF6-9AE9-71EBE8E4F6D3}">
      <dgm:prSet/>
      <dgm:spPr/>
      <dgm:t>
        <a:bodyPr/>
        <a:lstStyle/>
        <a:p>
          <a:endParaRPr lang="en-US"/>
        </a:p>
      </dgm:t>
    </dgm:pt>
    <dgm:pt modelId="{8E7BA011-3EC5-443F-9DE5-F97A46B343F4}" type="sibTrans" cxnId="{70AEA66B-CB69-4AF6-9AE9-71EBE8E4F6D3}">
      <dgm:prSet/>
      <dgm:spPr/>
      <dgm:t>
        <a:bodyPr/>
        <a:lstStyle/>
        <a:p>
          <a:endParaRPr lang="en-US"/>
        </a:p>
      </dgm:t>
    </dgm:pt>
    <dgm:pt modelId="{BEC6E718-C45E-46A3-AB21-2C5AA88C1EEE}">
      <dgm:prSet phldrT="[Text]"/>
      <dgm:spPr/>
      <dgm:t>
        <a:bodyPr/>
        <a:lstStyle/>
        <a:p>
          <a:r>
            <a:rPr lang="en-US" dirty="0" smtClean="0"/>
            <a:t>Recycle</a:t>
          </a:r>
          <a:endParaRPr lang="en-US" dirty="0"/>
        </a:p>
      </dgm:t>
    </dgm:pt>
    <dgm:pt modelId="{61476A94-254C-4A1A-8565-E8A6B6127AB1}" type="parTrans" cxnId="{9F5B8E35-5CE5-4944-9E89-CCAA8CBFA1F2}">
      <dgm:prSet/>
      <dgm:spPr/>
      <dgm:t>
        <a:bodyPr/>
        <a:lstStyle/>
        <a:p>
          <a:endParaRPr lang="en-US"/>
        </a:p>
      </dgm:t>
    </dgm:pt>
    <dgm:pt modelId="{200341E3-1F2B-4F72-A4D0-5138EED95793}" type="sibTrans" cxnId="{9F5B8E35-5CE5-4944-9E89-CCAA8CBFA1F2}">
      <dgm:prSet/>
      <dgm:spPr/>
      <dgm:t>
        <a:bodyPr/>
        <a:lstStyle/>
        <a:p>
          <a:endParaRPr lang="en-US"/>
        </a:p>
      </dgm:t>
    </dgm:pt>
    <dgm:pt modelId="{68D24465-024D-4731-9416-A70062D98616}">
      <dgm:prSet/>
      <dgm:spPr/>
      <dgm:t>
        <a:bodyPr/>
        <a:lstStyle/>
        <a:p>
          <a:r>
            <a:rPr lang="en-US" dirty="0" smtClean="0"/>
            <a:t>Transfer </a:t>
          </a:r>
          <a:endParaRPr lang="en-US" dirty="0"/>
        </a:p>
      </dgm:t>
    </dgm:pt>
    <dgm:pt modelId="{186AA7EA-5B6C-480C-B94F-6458BB3E64B1}" type="parTrans" cxnId="{8A96D5CA-1EBC-4F21-B66D-C33C8C4E18ED}">
      <dgm:prSet/>
      <dgm:spPr/>
      <dgm:t>
        <a:bodyPr/>
        <a:lstStyle/>
        <a:p>
          <a:endParaRPr lang="en-US"/>
        </a:p>
      </dgm:t>
    </dgm:pt>
    <dgm:pt modelId="{82194FE3-551D-42E4-9FB0-18D532EDC4E3}" type="sibTrans" cxnId="{8A96D5CA-1EBC-4F21-B66D-C33C8C4E18ED}">
      <dgm:prSet/>
      <dgm:spPr/>
      <dgm:t>
        <a:bodyPr/>
        <a:lstStyle/>
        <a:p>
          <a:endParaRPr lang="en-US"/>
        </a:p>
      </dgm:t>
    </dgm:pt>
    <dgm:pt modelId="{A1996343-7899-4E04-AF6A-A6442874C505}">
      <dgm:prSet/>
      <dgm:spPr/>
      <dgm:t>
        <a:bodyPr/>
        <a:lstStyle/>
        <a:p>
          <a:r>
            <a:rPr lang="en-US" dirty="0" smtClean="0"/>
            <a:t>MSW Transfer Station</a:t>
          </a:r>
          <a:endParaRPr lang="en-US" dirty="0"/>
        </a:p>
      </dgm:t>
    </dgm:pt>
    <dgm:pt modelId="{211C5BA1-5761-4099-8B9E-41D3A95EABB0}" type="parTrans" cxnId="{71E0193A-9D28-41A8-9AE0-D00B13B6E02C}">
      <dgm:prSet/>
      <dgm:spPr/>
      <dgm:t>
        <a:bodyPr/>
        <a:lstStyle/>
        <a:p>
          <a:endParaRPr lang="en-US"/>
        </a:p>
      </dgm:t>
    </dgm:pt>
    <dgm:pt modelId="{2BD2EA16-EAA6-49B2-A19F-6A1EE2151D62}" type="sibTrans" cxnId="{71E0193A-9D28-41A8-9AE0-D00B13B6E02C}">
      <dgm:prSet/>
      <dgm:spPr/>
      <dgm:t>
        <a:bodyPr/>
        <a:lstStyle/>
        <a:p>
          <a:endParaRPr lang="en-US"/>
        </a:p>
      </dgm:t>
    </dgm:pt>
    <dgm:pt modelId="{6E8B38F3-34BF-448A-A3D1-F6926EAE7248}">
      <dgm:prSet/>
      <dgm:spPr/>
      <dgm:t>
        <a:bodyPr/>
        <a:lstStyle/>
        <a:p>
          <a:r>
            <a:rPr lang="en-US" dirty="0" smtClean="0"/>
            <a:t>Recycling Center</a:t>
          </a:r>
          <a:endParaRPr lang="en-US" dirty="0"/>
        </a:p>
      </dgm:t>
    </dgm:pt>
    <dgm:pt modelId="{AAFA427A-A9DF-466E-9ABD-4550F177BABC}" type="parTrans" cxnId="{41F164D4-E2E2-457E-901B-883D4DA6BBAF}">
      <dgm:prSet/>
      <dgm:spPr/>
      <dgm:t>
        <a:bodyPr/>
        <a:lstStyle/>
        <a:p>
          <a:endParaRPr lang="en-US"/>
        </a:p>
      </dgm:t>
    </dgm:pt>
    <dgm:pt modelId="{18FF0108-B96F-4190-B370-D527A057744A}" type="sibTrans" cxnId="{41F164D4-E2E2-457E-901B-883D4DA6BBAF}">
      <dgm:prSet/>
      <dgm:spPr/>
      <dgm:t>
        <a:bodyPr/>
        <a:lstStyle/>
        <a:p>
          <a:endParaRPr lang="en-US"/>
        </a:p>
      </dgm:t>
    </dgm:pt>
    <dgm:pt modelId="{281C0AD3-7EFC-4739-BA72-D7C72510535F}">
      <dgm:prSet/>
      <dgm:spPr/>
      <dgm:t>
        <a:bodyPr/>
        <a:lstStyle/>
        <a:p>
          <a:r>
            <a:rPr lang="en-US" dirty="0" smtClean="0"/>
            <a:t>AWAY	</a:t>
          </a:r>
          <a:endParaRPr lang="en-US" dirty="0"/>
        </a:p>
      </dgm:t>
    </dgm:pt>
    <dgm:pt modelId="{79F9F94E-D8FD-48A7-A4EE-2ACA393DFEE5}" type="parTrans" cxnId="{5C87502C-15B4-4B94-976E-6CAAA19B6D48}">
      <dgm:prSet/>
      <dgm:spPr/>
      <dgm:t>
        <a:bodyPr/>
        <a:lstStyle/>
        <a:p>
          <a:endParaRPr lang="en-US"/>
        </a:p>
      </dgm:t>
    </dgm:pt>
    <dgm:pt modelId="{3AAE456E-6893-4E61-94FF-3E3FB285E491}" type="sibTrans" cxnId="{5C87502C-15B4-4B94-976E-6CAAA19B6D48}">
      <dgm:prSet/>
      <dgm:spPr/>
      <dgm:t>
        <a:bodyPr/>
        <a:lstStyle/>
        <a:p>
          <a:endParaRPr lang="en-US"/>
        </a:p>
      </dgm:t>
    </dgm:pt>
    <dgm:pt modelId="{02101297-8B86-4C58-9ED8-367986BA973C}">
      <dgm:prSet/>
      <dgm:spPr/>
      <dgm:t>
        <a:bodyPr/>
        <a:lstStyle/>
        <a:p>
          <a:r>
            <a:rPr lang="en-US" dirty="0" smtClean="0"/>
            <a:t>Incineration (Ash to a Landfill)</a:t>
          </a:r>
          <a:endParaRPr lang="en-US" dirty="0"/>
        </a:p>
      </dgm:t>
    </dgm:pt>
    <dgm:pt modelId="{18599369-2970-484B-86A3-8F4B9E767286}" type="parTrans" cxnId="{2166D196-E76E-48E1-9E3F-66B9370386A8}">
      <dgm:prSet/>
      <dgm:spPr/>
      <dgm:t>
        <a:bodyPr/>
        <a:lstStyle/>
        <a:p>
          <a:endParaRPr lang="en-US"/>
        </a:p>
      </dgm:t>
    </dgm:pt>
    <dgm:pt modelId="{EF9AAEC1-3586-48AE-AC8D-580201C2EA76}" type="sibTrans" cxnId="{2166D196-E76E-48E1-9E3F-66B9370386A8}">
      <dgm:prSet/>
      <dgm:spPr/>
      <dgm:t>
        <a:bodyPr/>
        <a:lstStyle/>
        <a:p>
          <a:endParaRPr lang="en-US"/>
        </a:p>
      </dgm:t>
    </dgm:pt>
    <dgm:pt modelId="{43A4C3B9-8390-4AC3-B67E-2BFBC0C2A1E4}">
      <dgm:prSet/>
      <dgm:spPr/>
      <dgm:t>
        <a:bodyPr/>
        <a:lstStyle/>
        <a:p>
          <a:r>
            <a:rPr lang="en-US" dirty="0" smtClean="0"/>
            <a:t>Disposal in a landfill</a:t>
          </a:r>
          <a:endParaRPr lang="en-US" dirty="0"/>
        </a:p>
      </dgm:t>
    </dgm:pt>
    <dgm:pt modelId="{920F85D0-8FDF-4E2B-9EFE-6FB2B52D7D7D}" type="parTrans" cxnId="{0C11D642-AB99-4E5D-A4F9-702D2E71847E}">
      <dgm:prSet/>
      <dgm:spPr/>
      <dgm:t>
        <a:bodyPr/>
        <a:lstStyle/>
        <a:p>
          <a:endParaRPr lang="en-US"/>
        </a:p>
      </dgm:t>
    </dgm:pt>
    <dgm:pt modelId="{FD3AD5BE-6BF9-42F6-941C-5A0DB886E26B}" type="sibTrans" cxnId="{0C11D642-AB99-4E5D-A4F9-702D2E71847E}">
      <dgm:prSet/>
      <dgm:spPr/>
      <dgm:t>
        <a:bodyPr/>
        <a:lstStyle/>
        <a:p>
          <a:endParaRPr lang="en-US"/>
        </a:p>
      </dgm:t>
    </dgm:pt>
    <dgm:pt modelId="{2D56C0F5-478C-4E03-969A-1D852895FAC9}">
      <dgm:prSet phldrT="[Text]"/>
      <dgm:spPr/>
      <dgm:t>
        <a:bodyPr/>
        <a:lstStyle/>
        <a:p>
          <a:r>
            <a:rPr lang="en-US" dirty="0" smtClean="0"/>
            <a:t>Pick up of recyclables</a:t>
          </a:r>
          <a:endParaRPr lang="en-US" dirty="0"/>
        </a:p>
      </dgm:t>
    </dgm:pt>
    <dgm:pt modelId="{38B2CFCA-FA1F-4158-8E04-404459B20166}" type="parTrans" cxnId="{08663A22-947E-4B6D-B626-89947745AF4C}">
      <dgm:prSet/>
      <dgm:spPr/>
      <dgm:t>
        <a:bodyPr/>
        <a:lstStyle/>
        <a:p>
          <a:endParaRPr lang="en-US"/>
        </a:p>
      </dgm:t>
    </dgm:pt>
    <dgm:pt modelId="{B26DDAD7-5A19-42F1-9726-D5E05156D161}" type="sibTrans" cxnId="{08663A22-947E-4B6D-B626-89947745AF4C}">
      <dgm:prSet/>
      <dgm:spPr/>
      <dgm:t>
        <a:bodyPr/>
        <a:lstStyle/>
        <a:p>
          <a:endParaRPr lang="en-US"/>
        </a:p>
      </dgm:t>
    </dgm:pt>
    <dgm:pt modelId="{07D4AFB4-BCD7-461A-9E13-1E8CD13D089A}">
      <dgm:prSet phldrT="[Text]"/>
      <dgm:spPr/>
      <dgm:t>
        <a:bodyPr/>
        <a:lstStyle/>
        <a:p>
          <a:r>
            <a:rPr lang="en-US" dirty="0" smtClean="0"/>
            <a:t>Pick up of Bulk waste</a:t>
          </a:r>
          <a:endParaRPr lang="en-US" dirty="0"/>
        </a:p>
      </dgm:t>
    </dgm:pt>
    <dgm:pt modelId="{E1BBC67C-90C5-47E1-A494-C5EF6E89D520}" type="parTrans" cxnId="{1C911598-630B-43A1-B6CC-D5316EDDC8A8}">
      <dgm:prSet/>
      <dgm:spPr/>
      <dgm:t>
        <a:bodyPr/>
        <a:lstStyle/>
        <a:p>
          <a:endParaRPr lang="en-US"/>
        </a:p>
      </dgm:t>
    </dgm:pt>
    <dgm:pt modelId="{0418C69C-D97E-45AC-BA11-875AACC9F7E3}" type="sibTrans" cxnId="{1C911598-630B-43A1-B6CC-D5316EDDC8A8}">
      <dgm:prSet/>
      <dgm:spPr/>
      <dgm:t>
        <a:bodyPr/>
        <a:lstStyle/>
        <a:p>
          <a:endParaRPr lang="en-US"/>
        </a:p>
      </dgm:t>
    </dgm:pt>
    <dgm:pt modelId="{24E7CEA0-9E1D-4394-9F30-036AD6FC7EF0}">
      <dgm:prSet phldrT="[Text]"/>
      <dgm:spPr/>
      <dgm:t>
        <a:bodyPr/>
        <a:lstStyle/>
        <a:p>
          <a:r>
            <a:rPr lang="en-US" dirty="0" smtClean="0"/>
            <a:t>Pick up of Yard Waste</a:t>
          </a:r>
          <a:endParaRPr lang="en-US" dirty="0"/>
        </a:p>
      </dgm:t>
    </dgm:pt>
    <dgm:pt modelId="{869EABE3-8EEE-41B8-91AF-ACFB4A141470}" type="parTrans" cxnId="{23FC6036-BA10-4473-8490-FEB62F657940}">
      <dgm:prSet/>
      <dgm:spPr/>
      <dgm:t>
        <a:bodyPr/>
        <a:lstStyle/>
        <a:p>
          <a:endParaRPr lang="en-US"/>
        </a:p>
      </dgm:t>
    </dgm:pt>
    <dgm:pt modelId="{4075C603-DB44-488E-8A7A-1EB1AE553B37}" type="sibTrans" cxnId="{23FC6036-BA10-4473-8490-FEB62F657940}">
      <dgm:prSet/>
      <dgm:spPr/>
      <dgm:t>
        <a:bodyPr/>
        <a:lstStyle/>
        <a:p>
          <a:endParaRPr lang="en-US"/>
        </a:p>
      </dgm:t>
    </dgm:pt>
    <dgm:pt modelId="{D16FC32D-9ABD-4055-8A6E-0CDD4EBE2A80}">
      <dgm:prSet/>
      <dgm:spPr/>
      <dgm:t>
        <a:bodyPr/>
        <a:lstStyle/>
        <a:p>
          <a:r>
            <a:rPr lang="en-US" dirty="0" smtClean="0"/>
            <a:t>Used as a raw material for remanufacturing (commodity costs or sale)</a:t>
          </a:r>
          <a:endParaRPr lang="en-US" dirty="0"/>
        </a:p>
      </dgm:t>
    </dgm:pt>
    <dgm:pt modelId="{FE343DA7-10A0-4293-9DC3-7B3DA605C9CC}" type="parTrans" cxnId="{D42D4C51-DF13-40BC-A2FC-FD11ECF36A67}">
      <dgm:prSet/>
      <dgm:spPr/>
      <dgm:t>
        <a:bodyPr/>
        <a:lstStyle/>
        <a:p>
          <a:endParaRPr lang="en-US"/>
        </a:p>
      </dgm:t>
    </dgm:pt>
    <dgm:pt modelId="{0B02ABFE-26C8-4063-99F7-891EDB6493EE}" type="sibTrans" cxnId="{D42D4C51-DF13-40BC-A2FC-FD11ECF36A67}">
      <dgm:prSet/>
      <dgm:spPr/>
      <dgm:t>
        <a:bodyPr/>
        <a:lstStyle/>
        <a:p>
          <a:endParaRPr lang="en-US"/>
        </a:p>
      </dgm:t>
    </dgm:pt>
    <dgm:pt modelId="{7CD02CA9-1638-4C0B-A42B-A70A5BFE3F0D}">
      <dgm:prSet/>
      <dgm:spPr/>
      <dgm:t>
        <a:bodyPr/>
        <a:lstStyle/>
        <a:p>
          <a:r>
            <a:rPr lang="en-US" dirty="0" smtClean="0"/>
            <a:t>Transportation</a:t>
          </a:r>
          <a:endParaRPr lang="en-US" dirty="0"/>
        </a:p>
      </dgm:t>
    </dgm:pt>
    <dgm:pt modelId="{9D41B7D2-200A-4327-B30B-D498BD84590C}" type="parTrans" cxnId="{8861F37C-3BFD-4B56-B0E8-BE816F2BF683}">
      <dgm:prSet/>
      <dgm:spPr/>
      <dgm:t>
        <a:bodyPr/>
        <a:lstStyle/>
        <a:p>
          <a:endParaRPr lang="en-US"/>
        </a:p>
      </dgm:t>
    </dgm:pt>
    <dgm:pt modelId="{E3CDD01A-DA30-4752-850F-C54C86FF8D49}" type="sibTrans" cxnId="{8861F37C-3BFD-4B56-B0E8-BE816F2BF683}">
      <dgm:prSet/>
      <dgm:spPr/>
      <dgm:t>
        <a:bodyPr/>
        <a:lstStyle/>
        <a:p>
          <a:endParaRPr lang="en-US"/>
        </a:p>
      </dgm:t>
    </dgm:pt>
    <dgm:pt modelId="{7EEADFED-5D0D-4669-BA47-C843C34EB7E6}">
      <dgm:prSet/>
      <dgm:spPr/>
      <dgm:t>
        <a:bodyPr/>
        <a:lstStyle/>
        <a:p>
          <a:r>
            <a:rPr lang="en-US" dirty="0" smtClean="0"/>
            <a:t>Haul it  to AWAY</a:t>
          </a:r>
          <a:endParaRPr lang="en-US" dirty="0"/>
        </a:p>
      </dgm:t>
    </dgm:pt>
    <dgm:pt modelId="{76EE50B6-1357-4858-995C-F64A1240BE00}" type="parTrans" cxnId="{7AA2CCE9-527B-4E8B-8A68-0352397C25B7}">
      <dgm:prSet/>
      <dgm:spPr/>
      <dgm:t>
        <a:bodyPr/>
        <a:lstStyle/>
        <a:p>
          <a:endParaRPr lang="en-US"/>
        </a:p>
      </dgm:t>
    </dgm:pt>
    <dgm:pt modelId="{E86A87A9-E774-40A0-8B88-FB873229F97E}" type="sibTrans" cxnId="{7AA2CCE9-527B-4E8B-8A68-0352397C25B7}">
      <dgm:prSet/>
      <dgm:spPr/>
      <dgm:t>
        <a:bodyPr/>
        <a:lstStyle/>
        <a:p>
          <a:endParaRPr lang="en-US"/>
        </a:p>
      </dgm:t>
    </dgm:pt>
    <dgm:pt modelId="{EA0B9F7A-8579-47E0-BBCF-694C1B943A02}">
      <dgm:prSet phldrT="[Text]"/>
      <dgm:spPr/>
      <dgm:t>
        <a:bodyPr/>
        <a:lstStyle/>
        <a:p>
          <a:endParaRPr lang="en-US" dirty="0"/>
        </a:p>
      </dgm:t>
    </dgm:pt>
    <dgm:pt modelId="{B2EEEF2A-2C71-4861-A178-40FF2CBF733C}" type="parTrans" cxnId="{778979FF-AF76-4211-9CB6-3B7EA71DA1CD}">
      <dgm:prSet/>
      <dgm:spPr/>
    </dgm:pt>
    <dgm:pt modelId="{AC640BEB-4962-4938-970C-B31D17E2AD82}" type="sibTrans" cxnId="{778979FF-AF76-4211-9CB6-3B7EA71DA1CD}">
      <dgm:prSet/>
      <dgm:spPr/>
    </dgm:pt>
    <dgm:pt modelId="{849A554C-17C6-4675-AB26-8B8366E52D67}">
      <dgm:prSet phldrT="[Text]"/>
      <dgm:spPr/>
      <dgm:t>
        <a:bodyPr/>
        <a:lstStyle/>
        <a:p>
          <a:endParaRPr lang="en-US" dirty="0"/>
        </a:p>
      </dgm:t>
    </dgm:pt>
    <dgm:pt modelId="{5F4253F2-4F1D-42E4-A857-8CFA1AC470B8}" type="parTrans" cxnId="{C8A99C35-BA55-4A21-B1D9-276E3D081890}">
      <dgm:prSet/>
      <dgm:spPr/>
    </dgm:pt>
    <dgm:pt modelId="{3C832318-25B4-43F0-84F6-5F9F2E1B221E}" type="sibTrans" cxnId="{C8A99C35-BA55-4A21-B1D9-276E3D081890}">
      <dgm:prSet/>
      <dgm:spPr/>
    </dgm:pt>
    <dgm:pt modelId="{7FB81AB2-ABF9-4064-9459-45A5C48A74A6}">
      <dgm:prSet phldrT="[Text]"/>
      <dgm:spPr/>
      <dgm:t>
        <a:bodyPr/>
        <a:lstStyle/>
        <a:p>
          <a:endParaRPr lang="en-US" dirty="0"/>
        </a:p>
      </dgm:t>
    </dgm:pt>
    <dgm:pt modelId="{54E55C3D-3787-4198-B954-9FE06A0EC203}" type="parTrans" cxnId="{EBE78A01-1225-4292-8B16-EADFD2705A26}">
      <dgm:prSet/>
      <dgm:spPr/>
    </dgm:pt>
    <dgm:pt modelId="{14E30BE2-1E6C-4F6D-B9F5-480D618573F6}" type="sibTrans" cxnId="{EBE78A01-1225-4292-8B16-EADFD2705A26}">
      <dgm:prSet/>
      <dgm:spPr/>
    </dgm:pt>
    <dgm:pt modelId="{0BC9A95B-791A-459E-83E6-5BFEC230A5AC}">
      <dgm:prSet/>
      <dgm:spPr/>
      <dgm:t>
        <a:bodyPr/>
        <a:lstStyle/>
        <a:p>
          <a:endParaRPr lang="en-US" dirty="0"/>
        </a:p>
      </dgm:t>
    </dgm:pt>
    <dgm:pt modelId="{B616263A-9746-454B-BF31-9B3707FAA306}" type="parTrans" cxnId="{F589E5A4-FA06-40FF-BF95-6DD6BE67ADCB}">
      <dgm:prSet/>
      <dgm:spPr/>
    </dgm:pt>
    <dgm:pt modelId="{AA5C0422-3F21-4D69-A0C2-4AD997C21150}" type="sibTrans" cxnId="{F589E5A4-FA06-40FF-BF95-6DD6BE67ADCB}">
      <dgm:prSet/>
      <dgm:spPr/>
    </dgm:pt>
    <dgm:pt modelId="{47A46526-47D7-4861-B1C6-03F55074436E}">
      <dgm:prSet/>
      <dgm:spPr/>
      <dgm:t>
        <a:bodyPr/>
        <a:lstStyle/>
        <a:p>
          <a:endParaRPr lang="en-US" dirty="0"/>
        </a:p>
      </dgm:t>
    </dgm:pt>
    <dgm:pt modelId="{89EF4218-62E8-428B-B1A9-65687249BB4F}" type="parTrans" cxnId="{584284B1-E88F-4B3A-B620-DD467D72DBAC}">
      <dgm:prSet/>
      <dgm:spPr/>
    </dgm:pt>
    <dgm:pt modelId="{CBD5CE3C-5BDC-4207-8558-0E634A13C5F4}" type="sibTrans" cxnId="{584284B1-E88F-4B3A-B620-DD467D72DBAC}">
      <dgm:prSet/>
      <dgm:spPr/>
    </dgm:pt>
    <dgm:pt modelId="{F50F335C-FC6E-492F-9A65-4B23FC941AF4}">
      <dgm:prSet/>
      <dgm:spPr/>
      <dgm:t>
        <a:bodyPr/>
        <a:lstStyle/>
        <a:p>
          <a:endParaRPr lang="en-US" dirty="0"/>
        </a:p>
      </dgm:t>
    </dgm:pt>
    <dgm:pt modelId="{8E9C9E50-566E-4223-A3E3-535475921DC1}" type="parTrans" cxnId="{496443B2-2158-43A3-BAF3-75DFC7048B55}">
      <dgm:prSet/>
      <dgm:spPr/>
    </dgm:pt>
    <dgm:pt modelId="{C76F2DE1-E92D-41BF-86DE-BA8DB5110A2B}" type="sibTrans" cxnId="{496443B2-2158-43A3-BAF3-75DFC7048B55}">
      <dgm:prSet/>
      <dgm:spPr/>
    </dgm:pt>
    <dgm:pt modelId="{16EB8192-15F8-4EB7-9ECC-E4548AF5A8A5}">
      <dgm:prSet/>
      <dgm:spPr/>
      <dgm:t>
        <a:bodyPr/>
        <a:lstStyle/>
        <a:p>
          <a:endParaRPr lang="en-US" dirty="0"/>
        </a:p>
      </dgm:t>
    </dgm:pt>
    <dgm:pt modelId="{1C0DD09E-8528-4F02-8C1A-2ACE95E369EF}" type="parTrans" cxnId="{15C00B57-6C3E-4F54-89EA-BF2AA9C00442}">
      <dgm:prSet/>
      <dgm:spPr/>
    </dgm:pt>
    <dgm:pt modelId="{05AEF4BC-B57F-47E1-A879-71E5F447A7D0}" type="sibTrans" cxnId="{15C00B57-6C3E-4F54-89EA-BF2AA9C00442}">
      <dgm:prSet/>
      <dgm:spPr/>
    </dgm:pt>
    <dgm:pt modelId="{C733DB4C-EF27-4E26-94A2-D1D4AA6D6365}">
      <dgm:prSet/>
      <dgm:spPr/>
      <dgm:t>
        <a:bodyPr/>
        <a:lstStyle/>
        <a:p>
          <a:endParaRPr lang="en-US" dirty="0"/>
        </a:p>
      </dgm:t>
    </dgm:pt>
    <dgm:pt modelId="{F5D3FA7D-33A5-44E2-8DEB-77A86C2947F2}" type="parTrans" cxnId="{91F22B8E-2141-42BB-A27C-083D293D68AC}">
      <dgm:prSet/>
      <dgm:spPr/>
    </dgm:pt>
    <dgm:pt modelId="{D27D5A49-A6CB-4CC3-B0C3-6ADC94FB9F41}" type="sibTrans" cxnId="{91F22B8E-2141-42BB-A27C-083D293D68AC}">
      <dgm:prSet/>
      <dgm:spPr/>
    </dgm:pt>
    <dgm:pt modelId="{2249B744-85F2-43BC-BE46-D2CFA7E5855B}">
      <dgm:prSet/>
      <dgm:spPr/>
      <dgm:t>
        <a:bodyPr/>
        <a:lstStyle/>
        <a:p>
          <a:endParaRPr lang="en-US" dirty="0"/>
        </a:p>
      </dgm:t>
    </dgm:pt>
    <dgm:pt modelId="{0D228F01-4ACD-464B-B376-05213578D839}" type="parTrans" cxnId="{7E5EA6F5-3762-42EF-AA80-4EF953FEE36B}">
      <dgm:prSet/>
      <dgm:spPr/>
    </dgm:pt>
    <dgm:pt modelId="{78031214-C33B-46D8-8049-D19AD1CA0E30}" type="sibTrans" cxnId="{7E5EA6F5-3762-42EF-AA80-4EF953FEE36B}">
      <dgm:prSet/>
      <dgm:spPr/>
    </dgm:pt>
    <dgm:pt modelId="{450C95D6-9642-4D17-A67B-603262BDCA10}">
      <dgm:prSet/>
      <dgm:spPr/>
      <dgm:t>
        <a:bodyPr/>
        <a:lstStyle/>
        <a:p>
          <a:r>
            <a:rPr lang="en-US" dirty="0" smtClean="0"/>
            <a:t>Ship it to MFG</a:t>
          </a:r>
          <a:endParaRPr lang="en-US" dirty="0"/>
        </a:p>
      </dgm:t>
    </dgm:pt>
    <dgm:pt modelId="{A5939536-9ED0-4EAC-8156-000FD4FE91EB}" type="parTrans" cxnId="{6E09FC97-FCA8-4294-A3EB-8DAB164A5B25}">
      <dgm:prSet/>
      <dgm:spPr/>
    </dgm:pt>
    <dgm:pt modelId="{3C075DE6-B802-44A9-BB23-70C88098BC61}" type="sibTrans" cxnId="{6E09FC97-FCA8-4294-A3EB-8DAB164A5B25}">
      <dgm:prSet/>
      <dgm:spPr/>
    </dgm:pt>
    <dgm:pt modelId="{1AC06A33-9D5D-4577-A45C-8767109FD67D}" type="pres">
      <dgm:prSet presAssocID="{AD177267-BFA1-4910-9DDA-B82AB84D600B}" presName="Name0" presStyleCnt="0">
        <dgm:presLayoutVars>
          <dgm:dir/>
          <dgm:resizeHandles val="exact"/>
        </dgm:presLayoutVars>
      </dgm:prSet>
      <dgm:spPr/>
      <dgm:t>
        <a:bodyPr/>
        <a:lstStyle/>
        <a:p>
          <a:endParaRPr lang="en-US"/>
        </a:p>
      </dgm:t>
    </dgm:pt>
    <dgm:pt modelId="{9FE3D286-1EE4-457D-8689-E7EEEEA8BDD4}" type="pres">
      <dgm:prSet presAssocID="{0B9CA820-D0FC-48FD-B484-186A00FE869C}" presName="node" presStyleLbl="node1" presStyleIdx="0" presStyleCnt="6">
        <dgm:presLayoutVars>
          <dgm:bulletEnabled val="1"/>
        </dgm:presLayoutVars>
      </dgm:prSet>
      <dgm:spPr/>
      <dgm:t>
        <a:bodyPr/>
        <a:lstStyle/>
        <a:p>
          <a:endParaRPr lang="en-US"/>
        </a:p>
      </dgm:t>
    </dgm:pt>
    <dgm:pt modelId="{6092D517-0F77-493A-88F6-EDB9DB45CF58}" type="pres">
      <dgm:prSet presAssocID="{7231E081-9A33-481A-94F5-571A58911028}" presName="sibTrans" presStyleCnt="0"/>
      <dgm:spPr/>
    </dgm:pt>
    <dgm:pt modelId="{E9DC1934-399D-4A86-BFD1-374640BB0537}" type="pres">
      <dgm:prSet presAssocID="{825E5C38-8491-4DD7-ADD4-EA8E27ED339A}" presName="node" presStyleLbl="node1" presStyleIdx="1" presStyleCnt="6">
        <dgm:presLayoutVars>
          <dgm:bulletEnabled val="1"/>
        </dgm:presLayoutVars>
      </dgm:prSet>
      <dgm:spPr/>
      <dgm:t>
        <a:bodyPr/>
        <a:lstStyle/>
        <a:p>
          <a:endParaRPr lang="en-US"/>
        </a:p>
      </dgm:t>
    </dgm:pt>
    <dgm:pt modelId="{3B764306-82F7-441C-8018-1B5F58D10F33}" type="pres">
      <dgm:prSet presAssocID="{0C19E3D4-F45C-4956-B6D5-698FCCEAA295}" presName="sibTrans" presStyleCnt="0"/>
      <dgm:spPr/>
    </dgm:pt>
    <dgm:pt modelId="{A57F1413-AFA8-47C2-994E-7084B204710A}" type="pres">
      <dgm:prSet presAssocID="{6DD4814C-EEBE-494B-A2DD-C10846E6F0FE}" presName="node" presStyleLbl="node1" presStyleIdx="2" presStyleCnt="6">
        <dgm:presLayoutVars>
          <dgm:bulletEnabled val="1"/>
        </dgm:presLayoutVars>
      </dgm:prSet>
      <dgm:spPr/>
      <dgm:t>
        <a:bodyPr/>
        <a:lstStyle/>
        <a:p>
          <a:endParaRPr lang="en-US"/>
        </a:p>
      </dgm:t>
    </dgm:pt>
    <dgm:pt modelId="{6BFC908D-DD83-433E-ABE3-E8111522B754}" type="pres">
      <dgm:prSet presAssocID="{43258344-C8CC-4044-BE76-56FBD1749298}" presName="sibTrans" presStyleCnt="0"/>
      <dgm:spPr/>
    </dgm:pt>
    <dgm:pt modelId="{7C4FF6F6-5262-4DDF-AF54-0DBBA604EC7D}" type="pres">
      <dgm:prSet presAssocID="{68D24465-024D-4731-9416-A70062D98616}" presName="node" presStyleLbl="node1" presStyleIdx="3" presStyleCnt="6">
        <dgm:presLayoutVars>
          <dgm:bulletEnabled val="1"/>
        </dgm:presLayoutVars>
      </dgm:prSet>
      <dgm:spPr/>
      <dgm:t>
        <a:bodyPr/>
        <a:lstStyle/>
        <a:p>
          <a:endParaRPr lang="en-US"/>
        </a:p>
      </dgm:t>
    </dgm:pt>
    <dgm:pt modelId="{F9923D2B-46CF-4863-BF80-C018E93E4286}" type="pres">
      <dgm:prSet presAssocID="{82194FE3-551D-42E4-9FB0-18D532EDC4E3}" presName="sibTrans" presStyleCnt="0"/>
      <dgm:spPr/>
    </dgm:pt>
    <dgm:pt modelId="{790402C8-89B8-4B3F-B3B2-88B310212D6C}" type="pres">
      <dgm:prSet presAssocID="{7CD02CA9-1638-4C0B-A42B-A70A5BFE3F0D}" presName="node" presStyleLbl="node1" presStyleIdx="4" presStyleCnt="6">
        <dgm:presLayoutVars>
          <dgm:bulletEnabled val="1"/>
        </dgm:presLayoutVars>
      </dgm:prSet>
      <dgm:spPr/>
      <dgm:t>
        <a:bodyPr/>
        <a:lstStyle/>
        <a:p>
          <a:endParaRPr lang="en-US"/>
        </a:p>
      </dgm:t>
    </dgm:pt>
    <dgm:pt modelId="{1CBF5268-8E59-4F8D-9A0C-BAB271150BFC}" type="pres">
      <dgm:prSet presAssocID="{E3CDD01A-DA30-4752-850F-C54C86FF8D49}" presName="sibTrans" presStyleCnt="0"/>
      <dgm:spPr/>
    </dgm:pt>
    <dgm:pt modelId="{D566322A-1B69-4F03-8D13-AFB923A9F517}" type="pres">
      <dgm:prSet presAssocID="{281C0AD3-7EFC-4739-BA72-D7C72510535F}" presName="node" presStyleLbl="node1" presStyleIdx="5" presStyleCnt="6">
        <dgm:presLayoutVars>
          <dgm:bulletEnabled val="1"/>
        </dgm:presLayoutVars>
      </dgm:prSet>
      <dgm:spPr/>
      <dgm:t>
        <a:bodyPr/>
        <a:lstStyle/>
        <a:p>
          <a:endParaRPr lang="en-US"/>
        </a:p>
      </dgm:t>
    </dgm:pt>
  </dgm:ptLst>
  <dgm:cxnLst>
    <dgm:cxn modelId="{8F8B1A2B-DFA1-49D8-9DB3-FD967942F366}" type="presOf" srcId="{07D4AFB4-BCD7-461A-9E13-1E8CD13D089A}" destId="{A57F1413-AFA8-47C2-994E-7084B204710A}" srcOrd="0" destOrd="4" presId="urn:microsoft.com/office/officeart/2005/8/layout/hList6"/>
    <dgm:cxn modelId="{526DA48F-17E7-41E0-93FC-022CA71225F0}" srcId="{0B9CA820-D0FC-48FD-B484-186A00FE869C}" destId="{9DE29C72-3554-45FB-AA0C-6363BDF82616}" srcOrd="2" destOrd="0" parTransId="{0550C92A-585C-4361-AA7A-F0F85A129499}" sibTransId="{825BE96B-1A10-44DB-8A6F-891A1825A3F8}"/>
    <dgm:cxn modelId="{23FC6036-BA10-4473-8490-FEB62F657940}" srcId="{6DD4814C-EEBE-494B-A2DD-C10846E6F0FE}" destId="{24E7CEA0-9E1D-4394-9F30-036AD6FC7EF0}" srcOrd="4" destOrd="0" parTransId="{869EABE3-8EEE-41B8-91AF-ACFB4A141470}" sibTransId="{4075C603-DB44-488E-8A7A-1EB1AE553B37}"/>
    <dgm:cxn modelId="{0C11D642-AB99-4E5D-A4F9-702D2E71847E}" srcId="{281C0AD3-7EFC-4739-BA72-D7C72510535F}" destId="{43A4C3B9-8390-4AC3-B67E-2BFBC0C2A1E4}" srcOrd="2" destOrd="0" parTransId="{920F85D0-8FDF-4E2B-9EFE-6FB2B52D7D7D}" sibTransId="{FD3AD5BE-6BF9-42F6-941C-5A0DB886E26B}"/>
    <dgm:cxn modelId="{933103B0-A7D6-438B-924A-40121B893BB1}" srcId="{6DD4814C-EEBE-494B-A2DD-C10846E6F0FE}" destId="{DE83B181-562B-40B5-9834-78BA8935EAF8}" srcOrd="1" destOrd="0" parTransId="{33767E80-B868-4314-A68F-9902F958F4C3}" sibTransId="{1A81F90C-A22F-4E68-8841-C0B661BBD38C}"/>
    <dgm:cxn modelId="{EBE78A01-1225-4292-8B16-EADFD2705A26}" srcId="{6DD4814C-EEBE-494B-A2DD-C10846E6F0FE}" destId="{7FB81AB2-ABF9-4064-9459-45A5C48A74A6}" srcOrd="0" destOrd="0" parTransId="{54E55C3D-3787-4198-B954-9FE06A0EC203}" sibTransId="{14E30BE2-1E6C-4F6D-B9F5-480D618573F6}"/>
    <dgm:cxn modelId="{BE1C77E4-AA4D-434A-867E-31420167B636}" type="presOf" srcId="{6E8B38F3-34BF-448A-A3D1-F6926EAE7248}" destId="{7C4FF6F6-5262-4DDF-AF54-0DBBA604EC7D}" srcOrd="0" destOrd="4" presId="urn:microsoft.com/office/officeart/2005/8/layout/hList6"/>
    <dgm:cxn modelId="{DF1969F8-4424-4038-8C11-3F281748A998}" type="presOf" srcId="{0BC9A95B-791A-459E-83E6-5BFEC230A5AC}" destId="{7C4FF6F6-5262-4DDF-AF54-0DBBA604EC7D}" srcOrd="0" destOrd="1" presId="urn:microsoft.com/office/officeart/2005/8/layout/hList6"/>
    <dgm:cxn modelId="{588A7223-40E8-469F-8E40-E0C880330A95}" srcId="{AD177267-BFA1-4910-9DDA-B82AB84D600B}" destId="{6DD4814C-EEBE-494B-A2DD-C10846E6F0FE}" srcOrd="2" destOrd="0" parTransId="{467B344B-B762-4866-ABF3-BD0387A8E778}" sibTransId="{43258344-C8CC-4044-BE76-56FBD1749298}"/>
    <dgm:cxn modelId="{1482A5CD-1D50-4CB5-9E8B-1D2EA6CA8BF4}" type="presOf" srcId="{43A4C3B9-8390-4AC3-B67E-2BFBC0C2A1E4}" destId="{D566322A-1B69-4F03-8D13-AFB923A9F517}" srcOrd="0" destOrd="3" presId="urn:microsoft.com/office/officeart/2005/8/layout/hList6"/>
    <dgm:cxn modelId="{8A96D5CA-1EBC-4F21-B66D-C33C8C4E18ED}" srcId="{AD177267-BFA1-4910-9DDA-B82AB84D600B}" destId="{68D24465-024D-4731-9416-A70062D98616}" srcOrd="3" destOrd="0" parTransId="{186AA7EA-5B6C-480C-B94F-6458BB3E64B1}" sibTransId="{82194FE3-551D-42E4-9FB0-18D532EDC4E3}"/>
    <dgm:cxn modelId="{080A52F5-6031-40C4-B534-02F2092B602F}" type="presOf" srcId="{BEC6E718-C45E-46A3-AB21-2C5AA88C1EEE}" destId="{E9DC1934-399D-4A86-BFD1-374640BB0537}" srcOrd="0" destOrd="4" presId="urn:microsoft.com/office/officeart/2005/8/layout/hList6"/>
    <dgm:cxn modelId="{2B190A2E-BA80-4682-82F6-38C2617B1260}" type="presOf" srcId="{D16FC32D-9ABD-4055-8A6E-0CDD4EBE2A80}" destId="{D566322A-1B69-4F03-8D13-AFB923A9F517}" srcOrd="0" destOrd="4" presId="urn:microsoft.com/office/officeart/2005/8/layout/hList6"/>
    <dgm:cxn modelId="{6E09FC97-FCA8-4294-A3EB-8DAB164A5B25}" srcId="{7CD02CA9-1638-4C0B-A42B-A70A5BFE3F0D}" destId="{450C95D6-9642-4D17-A67B-603262BDCA10}" srcOrd="4" destOrd="0" parTransId="{A5939536-9ED0-4EAC-8156-000FD4FE91EB}" sibTransId="{3C075DE6-B802-44A9-BB23-70C88098BC61}"/>
    <dgm:cxn modelId="{EF03B4A5-F9E5-48F6-AA2F-24B8938218E6}" type="presOf" srcId="{F50F335C-FC6E-492F-9A65-4B23FC941AF4}" destId="{790402C8-89B8-4B3F-B3B2-88B310212D6C}" srcOrd="0" destOrd="1" presId="urn:microsoft.com/office/officeart/2005/8/layout/hList6"/>
    <dgm:cxn modelId="{016D8DF4-D247-445E-B7D4-3A6B64F15C80}" type="presOf" srcId="{DE83B181-562B-40B5-9834-78BA8935EAF8}" destId="{A57F1413-AFA8-47C2-994E-7084B204710A}" srcOrd="0" destOrd="2" presId="urn:microsoft.com/office/officeart/2005/8/layout/hList6"/>
    <dgm:cxn modelId="{8861F37C-3BFD-4B56-B0E8-BE816F2BF683}" srcId="{AD177267-BFA1-4910-9DDA-B82AB84D600B}" destId="{7CD02CA9-1638-4C0B-A42B-A70A5BFE3F0D}" srcOrd="4" destOrd="0" parTransId="{9D41B7D2-200A-4327-B30B-D498BD84590C}" sibTransId="{E3CDD01A-DA30-4752-850F-C54C86FF8D49}"/>
    <dgm:cxn modelId="{F8959734-40CA-4A7E-9B40-4A53F651A203}" type="presOf" srcId="{9DE29C72-3554-45FB-AA0C-6363BDF82616}" destId="{9FE3D286-1EE4-457D-8689-E7EEEEA8BDD4}" srcOrd="0" destOrd="3" presId="urn:microsoft.com/office/officeart/2005/8/layout/hList6"/>
    <dgm:cxn modelId="{B874C08B-C8DF-466D-97E7-800146419D0C}" type="presOf" srcId="{24E7CEA0-9E1D-4394-9F30-036AD6FC7EF0}" destId="{A57F1413-AFA8-47C2-994E-7084B204710A}" srcOrd="0" destOrd="5" presId="urn:microsoft.com/office/officeart/2005/8/layout/hList6"/>
    <dgm:cxn modelId="{374AB4D8-5BC7-4C64-A3FC-F43758ABFD31}" srcId="{AD177267-BFA1-4910-9DDA-B82AB84D600B}" destId="{0B9CA820-D0FC-48FD-B484-186A00FE869C}" srcOrd="0" destOrd="0" parTransId="{E1273242-FBC7-42B8-843B-FCAEB9ACB317}" sibTransId="{7231E081-9A33-481A-94F5-571A58911028}"/>
    <dgm:cxn modelId="{6036F7EC-4FED-46DF-979B-2A377EDA1872}" type="presOf" srcId="{7FB81AB2-ABF9-4064-9459-45A5C48A74A6}" destId="{A57F1413-AFA8-47C2-994E-7084B204710A}" srcOrd="0" destOrd="1" presId="urn:microsoft.com/office/officeart/2005/8/layout/hList6"/>
    <dgm:cxn modelId="{71E0193A-9D28-41A8-9AE0-D00B13B6E02C}" srcId="{68D24465-024D-4731-9416-A70062D98616}" destId="{A1996343-7899-4E04-AF6A-A6442874C505}" srcOrd="2" destOrd="0" parTransId="{211C5BA1-5761-4099-8B9E-41D3A95EABB0}" sibTransId="{2BD2EA16-EAA6-49B2-A19F-6A1EE2151D62}"/>
    <dgm:cxn modelId="{7FD3CF9B-7B68-4488-B7DA-A775FDA683C2}" type="presOf" srcId="{281C0AD3-7EFC-4739-BA72-D7C72510535F}" destId="{D566322A-1B69-4F03-8D13-AFB923A9F517}" srcOrd="0" destOrd="0" presId="urn:microsoft.com/office/officeart/2005/8/layout/hList6"/>
    <dgm:cxn modelId="{4D69AC0E-1B63-476E-8D5D-E1DC145EA6CF}" type="presOf" srcId="{A1996343-7899-4E04-AF6A-A6442874C505}" destId="{7C4FF6F6-5262-4DDF-AF54-0DBBA604EC7D}" srcOrd="0" destOrd="3" presId="urn:microsoft.com/office/officeart/2005/8/layout/hList6"/>
    <dgm:cxn modelId="{F3A70D32-51C7-415A-AE58-0CB9A4D85E6B}" type="presOf" srcId="{7EEADFED-5D0D-4669-BA47-C843C34EB7E6}" destId="{790402C8-89B8-4B3F-B3B2-88B310212D6C}" srcOrd="0" destOrd="4" presId="urn:microsoft.com/office/officeart/2005/8/layout/hList6"/>
    <dgm:cxn modelId="{F5F76E78-9EA9-452C-9B5D-EA5867D357F3}" srcId="{0B9CA820-D0FC-48FD-B484-186A00FE869C}" destId="{F901E99C-BF39-49AA-9446-0D346A897E8E}" srcOrd="3" destOrd="0" parTransId="{1676600D-C381-4692-8460-96049E5970A8}" sibTransId="{2F585F51-6467-41A0-A616-4A7EE4DEE624}"/>
    <dgm:cxn modelId="{F9E068FB-FCAF-4B0D-B8E2-A81E1AD78D86}" type="presOf" srcId="{2D56C0F5-478C-4E03-969A-1D852895FAC9}" destId="{A57F1413-AFA8-47C2-994E-7084B204710A}" srcOrd="0" destOrd="3" presId="urn:microsoft.com/office/officeart/2005/8/layout/hList6"/>
    <dgm:cxn modelId="{B1FB2FE2-AFD1-4F03-A581-5467C7B92642}" type="presOf" srcId="{16EB8192-15F8-4EB7-9ECC-E4548AF5A8A5}" destId="{790402C8-89B8-4B3F-B3B2-88B310212D6C}" srcOrd="0" destOrd="2" presId="urn:microsoft.com/office/officeart/2005/8/layout/hList6"/>
    <dgm:cxn modelId="{F536FB95-54BE-4CD1-B824-78C8A079D669}" type="presOf" srcId="{9121CBF1-94F6-4EF6-88B7-38BD28F82EDA}" destId="{E9DC1934-399D-4A86-BFD1-374640BB0537}" srcOrd="0" destOrd="5" presId="urn:microsoft.com/office/officeart/2005/8/layout/hList6"/>
    <dgm:cxn modelId="{7AA2CCE9-527B-4E8B-8A68-0352397C25B7}" srcId="{7CD02CA9-1638-4C0B-A42B-A70A5BFE3F0D}" destId="{7EEADFED-5D0D-4669-BA47-C843C34EB7E6}" srcOrd="3" destOrd="0" parTransId="{76EE50B6-1357-4858-995C-F64A1240BE00}" sibTransId="{E86A87A9-E774-40A0-8B88-FB873229F97E}"/>
    <dgm:cxn modelId="{7E5EA6F5-3762-42EF-AA80-4EF953FEE36B}" srcId="{281C0AD3-7EFC-4739-BA72-D7C72510535F}" destId="{2249B744-85F2-43BC-BE46-D2CFA7E5855B}" srcOrd="0" destOrd="0" parTransId="{0D228F01-4ACD-464B-B376-05213578D839}" sibTransId="{78031214-C33B-46D8-8049-D19AD1CA0E30}"/>
    <dgm:cxn modelId="{756BF6CE-60B9-4D6D-BB95-D4815D34DF95}" srcId="{0B9CA820-D0FC-48FD-B484-186A00FE869C}" destId="{1C100FB5-CFDD-446C-BE2D-2A89440A1C75}" srcOrd="1" destOrd="0" parTransId="{9A6A5A01-714B-4F04-91DC-E4658C3E405E}" sibTransId="{A1382BD1-1ADC-462A-A30E-6505FA42AABF}"/>
    <dgm:cxn modelId="{15C00B57-6C3E-4F54-89EA-BF2AA9C00442}" srcId="{7CD02CA9-1638-4C0B-A42B-A70A5BFE3F0D}" destId="{16EB8192-15F8-4EB7-9ECC-E4548AF5A8A5}" srcOrd="1" destOrd="0" parTransId="{1C0DD09E-8528-4F02-8C1A-2ACE95E369EF}" sibTransId="{05AEF4BC-B57F-47E1-A879-71E5F447A7D0}"/>
    <dgm:cxn modelId="{C8A99C35-BA55-4A21-B1D9-276E3D081890}" srcId="{825E5C38-8491-4DD7-ADD4-EA8E27ED339A}" destId="{849A554C-17C6-4675-AB26-8B8366E52D67}" srcOrd="0" destOrd="0" parTransId="{5F4253F2-4F1D-42E4-A857-8CFA1AC470B8}" sibTransId="{3C832318-25B4-43F0-84F6-5F9F2E1B221E}"/>
    <dgm:cxn modelId="{70AEA66B-CB69-4AF6-9AE9-71EBE8E4F6D3}" srcId="{825E5C38-8491-4DD7-ADD4-EA8E27ED339A}" destId="{E0692470-CAEE-4247-819A-8153E0DB7038}" srcOrd="2" destOrd="0" parTransId="{9EBB6A4B-6257-44EB-95F7-B232E1E14656}" sibTransId="{8E7BA011-3EC5-443F-9DE5-F97A46B343F4}"/>
    <dgm:cxn modelId="{08663A22-947E-4B6D-B626-89947745AF4C}" srcId="{6DD4814C-EEBE-494B-A2DD-C10846E6F0FE}" destId="{2D56C0F5-478C-4E03-969A-1D852895FAC9}" srcOrd="2" destOrd="0" parTransId="{38B2CFCA-FA1F-4158-8E04-404459B20166}" sibTransId="{B26DDAD7-5A19-42F1-9726-D5E05156D161}"/>
    <dgm:cxn modelId="{2011EA3A-3AD5-403F-A8CF-2B88DDEBC93D}" type="presOf" srcId="{68D24465-024D-4731-9416-A70062D98616}" destId="{7C4FF6F6-5262-4DDF-AF54-0DBBA604EC7D}" srcOrd="0" destOrd="0" presId="urn:microsoft.com/office/officeart/2005/8/layout/hList6"/>
    <dgm:cxn modelId="{D42D4C51-DF13-40BC-A2FC-FD11ECF36A67}" srcId="{281C0AD3-7EFC-4739-BA72-D7C72510535F}" destId="{D16FC32D-9ABD-4055-8A6E-0CDD4EBE2A80}" srcOrd="3" destOrd="0" parTransId="{FE343DA7-10A0-4293-9DC3-7B3DA605C9CC}" sibTransId="{0B02ABFE-26C8-4063-99F7-891EDB6493EE}"/>
    <dgm:cxn modelId="{5C87502C-15B4-4B94-976E-6CAAA19B6D48}" srcId="{AD177267-BFA1-4910-9DDA-B82AB84D600B}" destId="{281C0AD3-7EFC-4739-BA72-D7C72510535F}" srcOrd="5" destOrd="0" parTransId="{79F9F94E-D8FD-48A7-A4EE-2ACA393DFEE5}" sibTransId="{3AAE456E-6893-4E61-94FF-3E3FB285E491}"/>
    <dgm:cxn modelId="{EABA61C4-5838-4198-8FFA-A8910D4AD804}" type="presOf" srcId="{7CD02CA9-1638-4C0B-A42B-A70A5BFE3F0D}" destId="{790402C8-89B8-4B3F-B3B2-88B310212D6C}" srcOrd="0" destOrd="0" presId="urn:microsoft.com/office/officeart/2005/8/layout/hList6"/>
    <dgm:cxn modelId="{A29D3113-4553-4CC4-9BBA-7FD255C178FF}" type="presOf" srcId="{02101297-8B86-4C58-9ED8-367986BA973C}" destId="{D566322A-1B69-4F03-8D13-AFB923A9F517}" srcOrd="0" destOrd="2" presId="urn:microsoft.com/office/officeart/2005/8/layout/hList6"/>
    <dgm:cxn modelId="{C694E028-51DD-4AB1-B0A2-22D3C42B1BED}" type="presOf" srcId="{450C95D6-9642-4D17-A67B-603262BDCA10}" destId="{790402C8-89B8-4B3F-B3B2-88B310212D6C}" srcOrd="0" destOrd="5" presId="urn:microsoft.com/office/officeart/2005/8/layout/hList6"/>
    <dgm:cxn modelId="{6B6175BD-9623-429B-9E01-96B9744B4869}" type="presOf" srcId="{C733DB4C-EF27-4E26-94A2-D1D4AA6D6365}" destId="{790402C8-89B8-4B3F-B3B2-88B310212D6C}" srcOrd="0" destOrd="3" presId="urn:microsoft.com/office/officeart/2005/8/layout/hList6"/>
    <dgm:cxn modelId="{91F22B8E-2141-42BB-A27C-083D293D68AC}" srcId="{7CD02CA9-1638-4C0B-A42B-A70A5BFE3F0D}" destId="{C733DB4C-EF27-4E26-94A2-D1D4AA6D6365}" srcOrd="2" destOrd="0" parTransId="{F5D3FA7D-33A5-44E2-8DEB-77A86C2947F2}" sibTransId="{D27D5A49-A6CB-4CC3-B0C3-6ADC94FB9F41}"/>
    <dgm:cxn modelId="{1F4B0F17-06B9-4085-8483-990BC6835F15}" srcId="{AD177267-BFA1-4910-9DDA-B82AB84D600B}" destId="{825E5C38-8491-4DD7-ADD4-EA8E27ED339A}" srcOrd="1" destOrd="0" parTransId="{F78F856A-AC06-40C6-9409-4F50B046B063}" sibTransId="{0C19E3D4-F45C-4956-B6D5-698FCCEAA295}"/>
    <dgm:cxn modelId="{EB197417-2C73-4F7D-9FE2-D06C9368E22D}" type="presOf" srcId="{47A46526-47D7-4861-B1C6-03F55074436E}" destId="{7C4FF6F6-5262-4DDF-AF54-0DBBA604EC7D}" srcOrd="0" destOrd="2" presId="urn:microsoft.com/office/officeart/2005/8/layout/hList6"/>
    <dgm:cxn modelId="{6B24F6BA-512B-4777-ACBB-5368F16FC406}" type="presOf" srcId="{F901E99C-BF39-49AA-9446-0D346A897E8E}" destId="{9FE3D286-1EE4-457D-8689-E7EEEEA8BDD4}" srcOrd="0" destOrd="4" presId="urn:microsoft.com/office/officeart/2005/8/layout/hList6"/>
    <dgm:cxn modelId="{F589E5A4-FA06-40FF-BF95-6DD6BE67ADCB}" srcId="{68D24465-024D-4731-9416-A70062D98616}" destId="{0BC9A95B-791A-459E-83E6-5BFEC230A5AC}" srcOrd="0" destOrd="0" parTransId="{B616263A-9746-454B-BF31-9B3707FAA306}" sibTransId="{AA5C0422-3F21-4D69-A0C2-4AD997C21150}"/>
    <dgm:cxn modelId="{14700947-EF65-449A-A0CD-4766DE048B75}" srcId="{0B9CA820-D0FC-48FD-B484-186A00FE869C}" destId="{22DC9C60-C53F-4DC3-8B8E-1D17EE454F9E}" srcOrd="4" destOrd="0" parTransId="{29CACA45-F37E-4AAE-AF62-33BABF2988B2}" sibTransId="{7DCDC669-53CA-4B92-92CC-4942E64DE817}"/>
    <dgm:cxn modelId="{6407728F-0421-48D7-AABB-71249B19300C}" type="presOf" srcId="{A7AEABE1-46EF-4648-8B6C-E5A90DCAE1B7}" destId="{E9DC1934-399D-4A86-BFD1-374640BB0537}" srcOrd="0" destOrd="2" presId="urn:microsoft.com/office/officeart/2005/8/layout/hList6"/>
    <dgm:cxn modelId="{4D574A32-39AF-41FE-AD46-7B5BDE2E2F9B}" type="presOf" srcId="{EA0B9F7A-8579-47E0-BBCF-694C1B943A02}" destId="{9FE3D286-1EE4-457D-8689-E7EEEEA8BDD4}" srcOrd="0" destOrd="1" presId="urn:microsoft.com/office/officeart/2005/8/layout/hList6"/>
    <dgm:cxn modelId="{9200F4DF-6090-49CC-AB9D-09CF283AD5B0}" type="presOf" srcId="{22DC9C60-C53F-4DC3-8B8E-1D17EE454F9E}" destId="{9FE3D286-1EE4-457D-8689-E7EEEEA8BDD4}" srcOrd="0" destOrd="5" presId="urn:microsoft.com/office/officeart/2005/8/layout/hList6"/>
    <dgm:cxn modelId="{496443B2-2158-43A3-BAF3-75DFC7048B55}" srcId="{7CD02CA9-1638-4C0B-A42B-A70A5BFE3F0D}" destId="{F50F335C-FC6E-492F-9A65-4B23FC941AF4}" srcOrd="0" destOrd="0" parTransId="{8E9C9E50-566E-4223-A3E3-535475921DC1}" sibTransId="{C76F2DE1-E92D-41BF-86DE-BA8DB5110A2B}"/>
    <dgm:cxn modelId="{584284B1-E88F-4B3A-B620-DD467D72DBAC}" srcId="{68D24465-024D-4731-9416-A70062D98616}" destId="{47A46526-47D7-4861-B1C6-03F55074436E}" srcOrd="1" destOrd="0" parTransId="{89EF4218-62E8-428B-B1A9-65687249BB4F}" sibTransId="{CBD5CE3C-5BDC-4207-8558-0E634A13C5F4}"/>
    <dgm:cxn modelId="{8740917E-1478-4522-82C6-A5B99C9D89FF}" type="presOf" srcId="{350931A6-CD0F-45F4-9941-62F71621A8D7}" destId="{9FE3D286-1EE4-457D-8689-E7EEEEA8BDD4}" srcOrd="0" destOrd="6" presId="urn:microsoft.com/office/officeart/2005/8/layout/hList6"/>
    <dgm:cxn modelId="{B9A42742-D9D5-4131-BA68-E8E6637B3590}" type="presOf" srcId="{0B9CA820-D0FC-48FD-B484-186A00FE869C}" destId="{9FE3D286-1EE4-457D-8689-E7EEEEA8BDD4}" srcOrd="0" destOrd="0" presId="urn:microsoft.com/office/officeart/2005/8/layout/hList6"/>
    <dgm:cxn modelId="{200A4BBC-4C5C-4345-848D-69D0196785CE}" type="presOf" srcId="{825E5C38-8491-4DD7-ADD4-EA8E27ED339A}" destId="{E9DC1934-399D-4A86-BFD1-374640BB0537}" srcOrd="0" destOrd="0" presId="urn:microsoft.com/office/officeart/2005/8/layout/hList6"/>
    <dgm:cxn modelId="{B6C7255B-F2DF-4F05-9497-E0C9D5B0935D}" srcId="{825E5C38-8491-4DD7-ADD4-EA8E27ED339A}" destId="{A7AEABE1-46EF-4648-8B6C-E5A90DCAE1B7}" srcOrd="1" destOrd="0" parTransId="{2546ADE8-8F04-4957-9145-EBD1F497C16F}" sibTransId="{4DF13504-94F7-44F0-914A-A8C684C1652F}"/>
    <dgm:cxn modelId="{7BBED105-D0E3-47E9-88AA-0137EECA88F1}" type="presOf" srcId="{AD177267-BFA1-4910-9DDA-B82AB84D600B}" destId="{1AC06A33-9D5D-4577-A45C-8767109FD67D}" srcOrd="0" destOrd="0" presId="urn:microsoft.com/office/officeart/2005/8/layout/hList6"/>
    <dgm:cxn modelId="{1C911598-630B-43A1-B6CC-D5316EDDC8A8}" srcId="{6DD4814C-EEBE-494B-A2DD-C10846E6F0FE}" destId="{07D4AFB4-BCD7-461A-9E13-1E8CD13D089A}" srcOrd="3" destOrd="0" parTransId="{E1BBC67C-90C5-47E1-A494-C5EF6E89D520}" sibTransId="{0418C69C-D97E-45AC-BA11-875AACC9F7E3}"/>
    <dgm:cxn modelId="{778979FF-AF76-4211-9CB6-3B7EA71DA1CD}" srcId="{0B9CA820-D0FC-48FD-B484-186A00FE869C}" destId="{EA0B9F7A-8579-47E0-BBCF-694C1B943A02}" srcOrd="0" destOrd="0" parTransId="{B2EEEF2A-2C71-4861-A178-40FF2CBF733C}" sibTransId="{AC640BEB-4962-4938-970C-B31D17E2AD82}"/>
    <dgm:cxn modelId="{9F5B8E35-5CE5-4944-9E89-CCAA8CBFA1F2}" srcId="{825E5C38-8491-4DD7-ADD4-EA8E27ED339A}" destId="{BEC6E718-C45E-46A3-AB21-2C5AA88C1EEE}" srcOrd="3" destOrd="0" parTransId="{61476A94-254C-4A1A-8565-E8A6B6127AB1}" sibTransId="{200341E3-1F2B-4F72-A4D0-5138EED95793}"/>
    <dgm:cxn modelId="{8A91CB26-A6A4-4296-9316-417B8E3559CA}" type="presOf" srcId="{2249B744-85F2-43BC-BE46-D2CFA7E5855B}" destId="{D566322A-1B69-4F03-8D13-AFB923A9F517}" srcOrd="0" destOrd="1" presId="urn:microsoft.com/office/officeart/2005/8/layout/hList6"/>
    <dgm:cxn modelId="{5ECEE6E1-4EB6-42A0-8261-D7B79C7F7A40}" type="presOf" srcId="{6DD4814C-EEBE-494B-A2DD-C10846E6F0FE}" destId="{A57F1413-AFA8-47C2-994E-7084B204710A}" srcOrd="0" destOrd="0" presId="urn:microsoft.com/office/officeart/2005/8/layout/hList6"/>
    <dgm:cxn modelId="{3E1ECBBD-8CF7-4F34-938A-0E429D1AD313}" type="presOf" srcId="{1C100FB5-CFDD-446C-BE2D-2A89440A1C75}" destId="{9FE3D286-1EE4-457D-8689-E7EEEEA8BDD4}" srcOrd="0" destOrd="2" presId="urn:microsoft.com/office/officeart/2005/8/layout/hList6"/>
    <dgm:cxn modelId="{ED670A14-26E9-4788-8017-9203CCBAD1ED}" srcId="{0B9CA820-D0FC-48FD-B484-186A00FE869C}" destId="{350931A6-CD0F-45F4-9941-62F71621A8D7}" srcOrd="5" destOrd="0" parTransId="{EE4287D1-F568-4543-AABE-9A4DAB418102}" sibTransId="{346CB130-E415-4692-B314-094088ACF793}"/>
    <dgm:cxn modelId="{2166D196-E76E-48E1-9E3F-66B9370386A8}" srcId="{281C0AD3-7EFC-4739-BA72-D7C72510535F}" destId="{02101297-8B86-4C58-9ED8-367986BA973C}" srcOrd="1" destOrd="0" parTransId="{18599369-2970-484B-86A3-8F4B9E767286}" sibTransId="{EF9AAEC1-3586-48AE-AC8D-580201C2EA76}"/>
    <dgm:cxn modelId="{349C5A53-7204-4959-9149-9619B9470183}" srcId="{825E5C38-8491-4DD7-ADD4-EA8E27ED339A}" destId="{9121CBF1-94F6-4EF6-88B7-38BD28F82EDA}" srcOrd="4" destOrd="0" parTransId="{575ACED4-1494-480F-9C22-837A17B92703}" sibTransId="{19B470FD-D70E-4E59-A2F4-2269788AA0AE}"/>
    <dgm:cxn modelId="{EF574110-1D0A-418E-A3D4-9747E8E8CE07}" type="presOf" srcId="{849A554C-17C6-4675-AB26-8B8366E52D67}" destId="{E9DC1934-399D-4A86-BFD1-374640BB0537}" srcOrd="0" destOrd="1" presId="urn:microsoft.com/office/officeart/2005/8/layout/hList6"/>
    <dgm:cxn modelId="{B0E40087-F275-41A6-AF1D-6B107BB494B8}" type="presOf" srcId="{E0692470-CAEE-4247-819A-8153E0DB7038}" destId="{E9DC1934-399D-4A86-BFD1-374640BB0537}" srcOrd="0" destOrd="3" presId="urn:microsoft.com/office/officeart/2005/8/layout/hList6"/>
    <dgm:cxn modelId="{41F164D4-E2E2-457E-901B-883D4DA6BBAF}" srcId="{68D24465-024D-4731-9416-A70062D98616}" destId="{6E8B38F3-34BF-448A-A3D1-F6926EAE7248}" srcOrd="3" destOrd="0" parTransId="{AAFA427A-A9DF-466E-9ABD-4550F177BABC}" sibTransId="{18FF0108-B96F-4190-B370-D527A057744A}"/>
    <dgm:cxn modelId="{A06E7071-9E45-44FE-8BB4-06ACD956F252}" type="presParOf" srcId="{1AC06A33-9D5D-4577-A45C-8767109FD67D}" destId="{9FE3D286-1EE4-457D-8689-E7EEEEA8BDD4}" srcOrd="0" destOrd="0" presId="urn:microsoft.com/office/officeart/2005/8/layout/hList6"/>
    <dgm:cxn modelId="{9E955216-E05F-4828-9F6C-B6AAF4039A62}" type="presParOf" srcId="{1AC06A33-9D5D-4577-A45C-8767109FD67D}" destId="{6092D517-0F77-493A-88F6-EDB9DB45CF58}" srcOrd="1" destOrd="0" presId="urn:microsoft.com/office/officeart/2005/8/layout/hList6"/>
    <dgm:cxn modelId="{487EB42F-FDB9-4C80-BE80-5722B73096A0}" type="presParOf" srcId="{1AC06A33-9D5D-4577-A45C-8767109FD67D}" destId="{E9DC1934-399D-4A86-BFD1-374640BB0537}" srcOrd="2" destOrd="0" presId="urn:microsoft.com/office/officeart/2005/8/layout/hList6"/>
    <dgm:cxn modelId="{82DFDE95-EE44-4015-ACA3-7EE87D6BCEF0}" type="presParOf" srcId="{1AC06A33-9D5D-4577-A45C-8767109FD67D}" destId="{3B764306-82F7-441C-8018-1B5F58D10F33}" srcOrd="3" destOrd="0" presId="urn:microsoft.com/office/officeart/2005/8/layout/hList6"/>
    <dgm:cxn modelId="{3DB51C66-13F1-4676-A260-F57A5B64C99E}" type="presParOf" srcId="{1AC06A33-9D5D-4577-A45C-8767109FD67D}" destId="{A57F1413-AFA8-47C2-994E-7084B204710A}" srcOrd="4" destOrd="0" presId="urn:microsoft.com/office/officeart/2005/8/layout/hList6"/>
    <dgm:cxn modelId="{42401679-7D71-43A7-981E-C2FA7E026A24}" type="presParOf" srcId="{1AC06A33-9D5D-4577-A45C-8767109FD67D}" destId="{6BFC908D-DD83-433E-ABE3-E8111522B754}" srcOrd="5" destOrd="0" presId="urn:microsoft.com/office/officeart/2005/8/layout/hList6"/>
    <dgm:cxn modelId="{538CD1D4-6DA3-46D4-8508-8FCF6977213E}" type="presParOf" srcId="{1AC06A33-9D5D-4577-A45C-8767109FD67D}" destId="{7C4FF6F6-5262-4DDF-AF54-0DBBA604EC7D}" srcOrd="6" destOrd="0" presId="urn:microsoft.com/office/officeart/2005/8/layout/hList6"/>
    <dgm:cxn modelId="{D4CB82D1-4887-4467-8D7D-F08BDEBE408B}" type="presParOf" srcId="{1AC06A33-9D5D-4577-A45C-8767109FD67D}" destId="{F9923D2B-46CF-4863-BF80-C018E93E4286}" srcOrd="7" destOrd="0" presId="urn:microsoft.com/office/officeart/2005/8/layout/hList6"/>
    <dgm:cxn modelId="{009E54A8-35B6-4FB2-A3FE-7721A60B86F2}" type="presParOf" srcId="{1AC06A33-9D5D-4577-A45C-8767109FD67D}" destId="{790402C8-89B8-4B3F-B3B2-88B310212D6C}" srcOrd="8" destOrd="0" presId="urn:microsoft.com/office/officeart/2005/8/layout/hList6"/>
    <dgm:cxn modelId="{B42AFA00-8DE2-4594-A994-69803C5179B5}" type="presParOf" srcId="{1AC06A33-9D5D-4577-A45C-8767109FD67D}" destId="{1CBF5268-8E59-4F8D-9A0C-BAB271150BFC}" srcOrd="9" destOrd="0" presId="urn:microsoft.com/office/officeart/2005/8/layout/hList6"/>
    <dgm:cxn modelId="{B76E119C-9757-4AD4-8078-E707A70647CD}" type="presParOf" srcId="{1AC06A33-9D5D-4577-A45C-8767109FD67D}" destId="{D566322A-1B69-4F03-8D13-AFB923A9F517}" srcOrd="10"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177267-BFA1-4910-9DDA-B82AB84D600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0B9CA820-D0FC-48FD-B484-186A00FE869C}">
      <dgm:prSet phldrT="[Text]"/>
      <dgm:spPr/>
      <dgm:t>
        <a:bodyPr/>
        <a:lstStyle/>
        <a:p>
          <a:r>
            <a:rPr lang="en-US" dirty="0" smtClean="0">
              <a:solidFill>
                <a:srgbClr val="7030A0"/>
              </a:solidFill>
            </a:rPr>
            <a:t>Generation</a:t>
          </a:r>
          <a:endParaRPr lang="en-US" dirty="0">
            <a:solidFill>
              <a:srgbClr val="7030A0"/>
            </a:solidFill>
          </a:endParaRPr>
        </a:p>
      </dgm:t>
    </dgm:pt>
    <dgm:pt modelId="{E1273242-FBC7-42B8-843B-FCAEB9ACB317}" type="parTrans" cxnId="{374AB4D8-5BC7-4C64-A3FC-F43758ABFD31}">
      <dgm:prSet/>
      <dgm:spPr/>
      <dgm:t>
        <a:bodyPr/>
        <a:lstStyle/>
        <a:p>
          <a:endParaRPr lang="en-US"/>
        </a:p>
      </dgm:t>
    </dgm:pt>
    <dgm:pt modelId="{7231E081-9A33-481A-94F5-571A58911028}" type="sibTrans" cxnId="{374AB4D8-5BC7-4C64-A3FC-F43758ABFD31}">
      <dgm:prSet/>
      <dgm:spPr/>
      <dgm:t>
        <a:bodyPr/>
        <a:lstStyle/>
        <a:p>
          <a:endParaRPr lang="en-US"/>
        </a:p>
      </dgm:t>
    </dgm:pt>
    <dgm:pt modelId="{1C100FB5-CFDD-446C-BE2D-2A89440A1C75}">
      <dgm:prSet phldrT="[Text]"/>
      <dgm:spPr/>
      <dgm:t>
        <a:bodyPr/>
        <a:lstStyle/>
        <a:p>
          <a:r>
            <a:rPr lang="en-US" dirty="0" smtClean="0"/>
            <a:t>Home</a:t>
          </a:r>
          <a:endParaRPr lang="en-US" dirty="0"/>
        </a:p>
      </dgm:t>
    </dgm:pt>
    <dgm:pt modelId="{9A6A5A01-714B-4F04-91DC-E4658C3E405E}" type="parTrans" cxnId="{756BF6CE-60B9-4D6D-BB95-D4815D34DF95}">
      <dgm:prSet/>
      <dgm:spPr/>
      <dgm:t>
        <a:bodyPr/>
        <a:lstStyle/>
        <a:p>
          <a:endParaRPr lang="en-US"/>
        </a:p>
      </dgm:t>
    </dgm:pt>
    <dgm:pt modelId="{A1382BD1-1ADC-462A-A30E-6505FA42AABF}" type="sibTrans" cxnId="{756BF6CE-60B9-4D6D-BB95-D4815D34DF95}">
      <dgm:prSet/>
      <dgm:spPr/>
      <dgm:t>
        <a:bodyPr/>
        <a:lstStyle/>
        <a:p>
          <a:endParaRPr lang="en-US"/>
        </a:p>
      </dgm:t>
    </dgm:pt>
    <dgm:pt modelId="{825E5C38-8491-4DD7-ADD4-EA8E27ED339A}">
      <dgm:prSet phldrT="[Text]"/>
      <dgm:spPr/>
      <dgm:t>
        <a:bodyPr/>
        <a:lstStyle/>
        <a:p>
          <a:r>
            <a:rPr lang="en-US" dirty="0" smtClean="0"/>
            <a:t>Choice</a:t>
          </a:r>
          <a:endParaRPr lang="en-US" dirty="0"/>
        </a:p>
      </dgm:t>
    </dgm:pt>
    <dgm:pt modelId="{F78F856A-AC06-40C6-9409-4F50B046B063}" type="parTrans" cxnId="{1F4B0F17-06B9-4085-8483-990BC6835F15}">
      <dgm:prSet/>
      <dgm:spPr/>
      <dgm:t>
        <a:bodyPr/>
        <a:lstStyle/>
        <a:p>
          <a:endParaRPr lang="en-US"/>
        </a:p>
      </dgm:t>
    </dgm:pt>
    <dgm:pt modelId="{0C19E3D4-F45C-4956-B6D5-698FCCEAA295}" type="sibTrans" cxnId="{1F4B0F17-06B9-4085-8483-990BC6835F15}">
      <dgm:prSet/>
      <dgm:spPr/>
      <dgm:t>
        <a:bodyPr/>
        <a:lstStyle/>
        <a:p>
          <a:endParaRPr lang="en-US"/>
        </a:p>
      </dgm:t>
    </dgm:pt>
    <dgm:pt modelId="{A7AEABE1-46EF-4648-8B6C-E5A90DCAE1B7}">
      <dgm:prSet phldrT="[Text]"/>
      <dgm:spPr/>
      <dgm:t>
        <a:bodyPr/>
        <a:lstStyle/>
        <a:p>
          <a:r>
            <a:rPr lang="en-US" dirty="0" smtClean="0"/>
            <a:t>Reuse</a:t>
          </a:r>
          <a:endParaRPr lang="en-US" dirty="0"/>
        </a:p>
      </dgm:t>
    </dgm:pt>
    <dgm:pt modelId="{2546ADE8-8F04-4957-9145-EBD1F497C16F}" type="parTrans" cxnId="{B6C7255B-F2DF-4F05-9497-E0C9D5B0935D}">
      <dgm:prSet/>
      <dgm:spPr/>
      <dgm:t>
        <a:bodyPr/>
        <a:lstStyle/>
        <a:p>
          <a:endParaRPr lang="en-US"/>
        </a:p>
      </dgm:t>
    </dgm:pt>
    <dgm:pt modelId="{4DF13504-94F7-44F0-914A-A8C684C1652F}" type="sibTrans" cxnId="{B6C7255B-F2DF-4F05-9497-E0C9D5B0935D}">
      <dgm:prSet/>
      <dgm:spPr/>
      <dgm:t>
        <a:bodyPr/>
        <a:lstStyle/>
        <a:p>
          <a:endParaRPr lang="en-US"/>
        </a:p>
      </dgm:t>
    </dgm:pt>
    <dgm:pt modelId="{9121CBF1-94F6-4EF6-88B7-38BD28F82EDA}">
      <dgm:prSet phldrT="[Text]"/>
      <dgm:spPr/>
      <dgm:t>
        <a:bodyPr/>
        <a:lstStyle/>
        <a:p>
          <a:r>
            <a:rPr lang="en-US" dirty="0" smtClean="0"/>
            <a:t>Toss</a:t>
          </a:r>
          <a:endParaRPr lang="en-US" dirty="0"/>
        </a:p>
      </dgm:t>
    </dgm:pt>
    <dgm:pt modelId="{575ACED4-1494-480F-9C22-837A17B92703}" type="parTrans" cxnId="{349C5A53-7204-4959-9149-9619B9470183}">
      <dgm:prSet/>
      <dgm:spPr/>
      <dgm:t>
        <a:bodyPr/>
        <a:lstStyle/>
        <a:p>
          <a:endParaRPr lang="en-US"/>
        </a:p>
      </dgm:t>
    </dgm:pt>
    <dgm:pt modelId="{19B470FD-D70E-4E59-A2F4-2269788AA0AE}" type="sibTrans" cxnId="{349C5A53-7204-4959-9149-9619B9470183}">
      <dgm:prSet/>
      <dgm:spPr/>
      <dgm:t>
        <a:bodyPr/>
        <a:lstStyle/>
        <a:p>
          <a:endParaRPr lang="en-US"/>
        </a:p>
      </dgm:t>
    </dgm:pt>
    <dgm:pt modelId="{6DD4814C-EEBE-494B-A2DD-C10846E6F0FE}">
      <dgm:prSet phldrT="[Text]"/>
      <dgm:spPr/>
      <dgm:t>
        <a:bodyPr/>
        <a:lstStyle/>
        <a:p>
          <a:r>
            <a:rPr lang="en-US" dirty="0" smtClean="0"/>
            <a:t>Collection</a:t>
          </a:r>
          <a:endParaRPr lang="en-US" dirty="0"/>
        </a:p>
      </dgm:t>
    </dgm:pt>
    <dgm:pt modelId="{467B344B-B762-4866-ABF3-BD0387A8E778}" type="parTrans" cxnId="{588A7223-40E8-469F-8E40-E0C880330A95}">
      <dgm:prSet/>
      <dgm:spPr/>
      <dgm:t>
        <a:bodyPr/>
        <a:lstStyle/>
        <a:p>
          <a:endParaRPr lang="en-US"/>
        </a:p>
      </dgm:t>
    </dgm:pt>
    <dgm:pt modelId="{43258344-C8CC-4044-BE76-56FBD1749298}" type="sibTrans" cxnId="{588A7223-40E8-469F-8E40-E0C880330A95}">
      <dgm:prSet/>
      <dgm:spPr/>
      <dgm:t>
        <a:bodyPr/>
        <a:lstStyle/>
        <a:p>
          <a:endParaRPr lang="en-US"/>
        </a:p>
      </dgm:t>
    </dgm:pt>
    <dgm:pt modelId="{DE83B181-562B-40B5-9834-78BA8935EAF8}">
      <dgm:prSet phldrT="[Text]"/>
      <dgm:spPr/>
      <dgm:t>
        <a:bodyPr/>
        <a:lstStyle/>
        <a:p>
          <a:r>
            <a:rPr lang="en-US" dirty="0" smtClean="0"/>
            <a:t>Pick up of garbage</a:t>
          </a:r>
          <a:endParaRPr lang="en-US" dirty="0"/>
        </a:p>
      </dgm:t>
    </dgm:pt>
    <dgm:pt modelId="{33767E80-B868-4314-A68F-9902F958F4C3}" type="parTrans" cxnId="{933103B0-A7D6-438B-924A-40121B893BB1}">
      <dgm:prSet/>
      <dgm:spPr/>
      <dgm:t>
        <a:bodyPr/>
        <a:lstStyle/>
        <a:p>
          <a:endParaRPr lang="en-US"/>
        </a:p>
      </dgm:t>
    </dgm:pt>
    <dgm:pt modelId="{1A81F90C-A22F-4E68-8841-C0B661BBD38C}" type="sibTrans" cxnId="{933103B0-A7D6-438B-924A-40121B893BB1}">
      <dgm:prSet/>
      <dgm:spPr/>
      <dgm:t>
        <a:bodyPr/>
        <a:lstStyle/>
        <a:p>
          <a:endParaRPr lang="en-US"/>
        </a:p>
      </dgm:t>
    </dgm:pt>
    <dgm:pt modelId="{9DE29C72-3554-45FB-AA0C-6363BDF82616}">
      <dgm:prSet phldrT="[Text]"/>
      <dgm:spPr/>
      <dgm:t>
        <a:bodyPr/>
        <a:lstStyle/>
        <a:p>
          <a:r>
            <a:rPr lang="en-US" dirty="0" smtClean="0"/>
            <a:t>School</a:t>
          </a:r>
          <a:endParaRPr lang="en-US" dirty="0"/>
        </a:p>
      </dgm:t>
    </dgm:pt>
    <dgm:pt modelId="{0550C92A-585C-4361-AA7A-F0F85A129499}" type="parTrans" cxnId="{526DA48F-17E7-41E0-93FC-022CA71225F0}">
      <dgm:prSet/>
      <dgm:spPr/>
      <dgm:t>
        <a:bodyPr/>
        <a:lstStyle/>
        <a:p>
          <a:endParaRPr lang="en-US"/>
        </a:p>
      </dgm:t>
    </dgm:pt>
    <dgm:pt modelId="{825BE96B-1A10-44DB-8A6F-891A1825A3F8}" type="sibTrans" cxnId="{526DA48F-17E7-41E0-93FC-022CA71225F0}">
      <dgm:prSet/>
      <dgm:spPr/>
      <dgm:t>
        <a:bodyPr/>
        <a:lstStyle/>
        <a:p>
          <a:endParaRPr lang="en-US"/>
        </a:p>
      </dgm:t>
    </dgm:pt>
    <dgm:pt modelId="{F901E99C-BF39-49AA-9446-0D346A897E8E}">
      <dgm:prSet phldrT="[Text]"/>
      <dgm:spPr/>
      <dgm:t>
        <a:bodyPr/>
        <a:lstStyle/>
        <a:p>
          <a:r>
            <a:rPr lang="en-US" dirty="0" smtClean="0"/>
            <a:t>Work</a:t>
          </a:r>
          <a:endParaRPr lang="en-US" dirty="0"/>
        </a:p>
      </dgm:t>
    </dgm:pt>
    <dgm:pt modelId="{1676600D-C381-4692-8460-96049E5970A8}" type="parTrans" cxnId="{F5F76E78-9EA9-452C-9B5D-EA5867D357F3}">
      <dgm:prSet/>
      <dgm:spPr/>
      <dgm:t>
        <a:bodyPr/>
        <a:lstStyle/>
        <a:p>
          <a:endParaRPr lang="en-US"/>
        </a:p>
      </dgm:t>
    </dgm:pt>
    <dgm:pt modelId="{2F585F51-6467-41A0-A616-4A7EE4DEE624}" type="sibTrans" cxnId="{F5F76E78-9EA9-452C-9B5D-EA5867D357F3}">
      <dgm:prSet/>
      <dgm:spPr/>
      <dgm:t>
        <a:bodyPr/>
        <a:lstStyle/>
        <a:p>
          <a:endParaRPr lang="en-US"/>
        </a:p>
      </dgm:t>
    </dgm:pt>
    <dgm:pt modelId="{22DC9C60-C53F-4DC3-8B8E-1D17EE454F9E}">
      <dgm:prSet phldrT="[Text]"/>
      <dgm:spPr/>
      <dgm:t>
        <a:bodyPr/>
        <a:lstStyle/>
        <a:p>
          <a:r>
            <a:rPr lang="en-US" dirty="0" smtClean="0"/>
            <a:t>Restaurants</a:t>
          </a:r>
          <a:endParaRPr lang="en-US" dirty="0"/>
        </a:p>
      </dgm:t>
    </dgm:pt>
    <dgm:pt modelId="{29CACA45-F37E-4AAE-AF62-33BABF2988B2}" type="parTrans" cxnId="{14700947-EF65-449A-A0CD-4766DE048B75}">
      <dgm:prSet/>
      <dgm:spPr/>
      <dgm:t>
        <a:bodyPr/>
        <a:lstStyle/>
        <a:p>
          <a:endParaRPr lang="en-US"/>
        </a:p>
      </dgm:t>
    </dgm:pt>
    <dgm:pt modelId="{7DCDC669-53CA-4B92-92CC-4942E64DE817}" type="sibTrans" cxnId="{14700947-EF65-449A-A0CD-4766DE048B75}">
      <dgm:prSet/>
      <dgm:spPr/>
      <dgm:t>
        <a:bodyPr/>
        <a:lstStyle/>
        <a:p>
          <a:endParaRPr lang="en-US"/>
        </a:p>
      </dgm:t>
    </dgm:pt>
    <dgm:pt modelId="{350931A6-CD0F-45F4-9941-62F71621A8D7}">
      <dgm:prSet phldrT="[Text]"/>
      <dgm:spPr/>
      <dgm:t>
        <a:bodyPr/>
        <a:lstStyle/>
        <a:p>
          <a:r>
            <a:rPr lang="en-US" dirty="0" smtClean="0"/>
            <a:t>Etc…</a:t>
          </a:r>
          <a:endParaRPr lang="en-US" dirty="0"/>
        </a:p>
      </dgm:t>
    </dgm:pt>
    <dgm:pt modelId="{EE4287D1-F568-4543-AABE-9A4DAB418102}" type="parTrans" cxnId="{ED670A14-26E9-4788-8017-9203CCBAD1ED}">
      <dgm:prSet/>
      <dgm:spPr/>
      <dgm:t>
        <a:bodyPr/>
        <a:lstStyle/>
        <a:p>
          <a:endParaRPr lang="en-US"/>
        </a:p>
      </dgm:t>
    </dgm:pt>
    <dgm:pt modelId="{346CB130-E415-4692-B314-094088ACF793}" type="sibTrans" cxnId="{ED670A14-26E9-4788-8017-9203CCBAD1ED}">
      <dgm:prSet/>
      <dgm:spPr/>
      <dgm:t>
        <a:bodyPr/>
        <a:lstStyle/>
        <a:p>
          <a:endParaRPr lang="en-US"/>
        </a:p>
      </dgm:t>
    </dgm:pt>
    <dgm:pt modelId="{E0692470-CAEE-4247-819A-8153E0DB7038}">
      <dgm:prSet phldrT="[Text]"/>
      <dgm:spPr/>
      <dgm:t>
        <a:bodyPr/>
        <a:lstStyle/>
        <a:p>
          <a:r>
            <a:rPr lang="en-US" dirty="0" smtClean="0"/>
            <a:t>Return</a:t>
          </a:r>
          <a:endParaRPr lang="en-US" dirty="0"/>
        </a:p>
      </dgm:t>
    </dgm:pt>
    <dgm:pt modelId="{9EBB6A4B-6257-44EB-95F7-B232E1E14656}" type="parTrans" cxnId="{70AEA66B-CB69-4AF6-9AE9-71EBE8E4F6D3}">
      <dgm:prSet/>
      <dgm:spPr/>
      <dgm:t>
        <a:bodyPr/>
        <a:lstStyle/>
        <a:p>
          <a:endParaRPr lang="en-US"/>
        </a:p>
      </dgm:t>
    </dgm:pt>
    <dgm:pt modelId="{8E7BA011-3EC5-443F-9DE5-F97A46B343F4}" type="sibTrans" cxnId="{70AEA66B-CB69-4AF6-9AE9-71EBE8E4F6D3}">
      <dgm:prSet/>
      <dgm:spPr/>
      <dgm:t>
        <a:bodyPr/>
        <a:lstStyle/>
        <a:p>
          <a:endParaRPr lang="en-US"/>
        </a:p>
      </dgm:t>
    </dgm:pt>
    <dgm:pt modelId="{BEC6E718-C45E-46A3-AB21-2C5AA88C1EEE}">
      <dgm:prSet phldrT="[Text]"/>
      <dgm:spPr/>
      <dgm:t>
        <a:bodyPr/>
        <a:lstStyle/>
        <a:p>
          <a:r>
            <a:rPr lang="en-US" dirty="0" smtClean="0">
              <a:solidFill>
                <a:srgbClr val="7030A0"/>
              </a:solidFill>
            </a:rPr>
            <a:t>Recycle</a:t>
          </a:r>
          <a:endParaRPr lang="en-US" dirty="0">
            <a:solidFill>
              <a:srgbClr val="7030A0"/>
            </a:solidFill>
          </a:endParaRPr>
        </a:p>
      </dgm:t>
    </dgm:pt>
    <dgm:pt modelId="{61476A94-254C-4A1A-8565-E8A6B6127AB1}" type="parTrans" cxnId="{9F5B8E35-5CE5-4944-9E89-CCAA8CBFA1F2}">
      <dgm:prSet/>
      <dgm:spPr/>
      <dgm:t>
        <a:bodyPr/>
        <a:lstStyle/>
        <a:p>
          <a:endParaRPr lang="en-US"/>
        </a:p>
      </dgm:t>
    </dgm:pt>
    <dgm:pt modelId="{200341E3-1F2B-4F72-A4D0-5138EED95793}" type="sibTrans" cxnId="{9F5B8E35-5CE5-4944-9E89-CCAA8CBFA1F2}">
      <dgm:prSet/>
      <dgm:spPr/>
      <dgm:t>
        <a:bodyPr/>
        <a:lstStyle/>
        <a:p>
          <a:endParaRPr lang="en-US"/>
        </a:p>
      </dgm:t>
    </dgm:pt>
    <dgm:pt modelId="{68D24465-024D-4731-9416-A70062D98616}">
      <dgm:prSet/>
      <dgm:spPr/>
      <dgm:t>
        <a:bodyPr/>
        <a:lstStyle/>
        <a:p>
          <a:r>
            <a:rPr lang="en-US" dirty="0" smtClean="0"/>
            <a:t>Transfer </a:t>
          </a:r>
          <a:endParaRPr lang="en-US" dirty="0"/>
        </a:p>
      </dgm:t>
    </dgm:pt>
    <dgm:pt modelId="{186AA7EA-5B6C-480C-B94F-6458BB3E64B1}" type="parTrans" cxnId="{8A96D5CA-1EBC-4F21-B66D-C33C8C4E18ED}">
      <dgm:prSet/>
      <dgm:spPr/>
      <dgm:t>
        <a:bodyPr/>
        <a:lstStyle/>
        <a:p>
          <a:endParaRPr lang="en-US"/>
        </a:p>
      </dgm:t>
    </dgm:pt>
    <dgm:pt modelId="{82194FE3-551D-42E4-9FB0-18D532EDC4E3}" type="sibTrans" cxnId="{8A96D5CA-1EBC-4F21-B66D-C33C8C4E18ED}">
      <dgm:prSet/>
      <dgm:spPr/>
      <dgm:t>
        <a:bodyPr/>
        <a:lstStyle/>
        <a:p>
          <a:endParaRPr lang="en-US"/>
        </a:p>
      </dgm:t>
    </dgm:pt>
    <dgm:pt modelId="{A1996343-7899-4E04-AF6A-A6442874C505}">
      <dgm:prSet/>
      <dgm:spPr/>
      <dgm:t>
        <a:bodyPr/>
        <a:lstStyle/>
        <a:p>
          <a:r>
            <a:rPr lang="en-US" dirty="0" smtClean="0"/>
            <a:t>MSW Transfer Station</a:t>
          </a:r>
          <a:endParaRPr lang="en-US" dirty="0"/>
        </a:p>
      </dgm:t>
    </dgm:pt>
    <dgm:pt modelId="{211C5BA1-5761-4099-8B9E-41D3A95EABB0}" type="parTrans" cxnId="{71E0193A-9D28-41A8-9AE0-D00B13B6E02C}">
      <dgm:prSet/>
      <dgm:spPr/>
      <dgm:t>
        <a:bodyPr/>
        <a:lstStyle/>
        <a:p>
          <a:endParaRPr lang="en-US"/>
        </a:p>
      </dgm:t>
    </dgm:pt>
    <dgm:pt modelId="{2BD2EA16-EAA6-49B2-A19F-6A1EE2151D62}" type="sibTrans" cxnId="{71E0193A-9D28-41A8-9AE0-D00B13B6E02C}">
      <dgm:prSet/>
      <dgm:spPr/>
      <dgm:t>
        <a:bodyPr/>
        <a:lstStyle/>
        <a:p>
          <a:endParaRPr lang="en-US"/>
        </a:p>
      </dgm:t>
    </dgm:pt>
    <dgm:pt modelId="{6E8B38F3-34BF-448A-A3D1-F6926EAE7248}">
      <dgm:prSet/>
      <dgm:spPr/>
      <dgm:t>
        <a:bodyPr/>
        <a:lstStyle/>
        <a:p>
          <a:r>
            <a:rPr lang="en-US" dirty="0" smtClean="0">
              <a:solidFill>
                <a:srgbClr val="7030A0"/>
              </a:solidFill>
            </a:rPr>
            <a:t>Recycling Center</a:t>
          </a:r>
          <a:endParaRPr lang="en-US" dirty="0">
            <a:solidFill>
              <a:srgbClr val="7030A0"/>
            </a:solidFill>
          </a:endParaRPr>
        </a:p>
      </dgm:t>
    </dgm:pt>
    <dgm:pt modelId="{AAFA427A-A9DF-466E-9ABD-4550F177BABC}" type="parTrans" cxnId="{41F164D4-E2E2-457E-901B-883D4DA6BBAF}">
      <dgm:prSet/>
      <dgm:spPr/>
      <dgm:t>
        <a:bodyPr/>
        <a:lstStyle/>
        <a:p>
          <a:endParaRPr lang="en-US"/>
        </a:p>
      </dgm:t>
    </dgm:pt>
    <dgm:pt modelId="{18FF0108-B96F-4190-B370-D527A057744A}" type="sibTrans" cxnId="{41F164D4-E2E2-457E-901B-883D4DA6BBAF}">
      <dgm:prSet/>
      <dgm:spPr/>
      <dgm:t>
        <a:bodyPr/>
        <a:lstStyle/>
        <a:p>
          <a:endParaRPr lang="en-US"/>
        </a:p>
      </dgm:t>
    </dgm:pt>
    <dgm:pt modelId="{281C0AD3-7EFC-4739-BA72-D7C72510535F}">
      <dgm:prSet/>
      <dgm:spPr/>
      <dgm:t>
        <a:bodyPr/>
        <a:lstStyle/>
        <a:p>
          <a:r>
            <a:rPr lang="en-US" dirty="0" smtClean="0"/>
            <a:t>AWAY	</a:t>
          </a:r>
          <a:endParaRPr lang="en-US" dirty="0"/>
        </a:p>
      </dgm:t>
    </dgm:pt>
    <dgm:pt modelId="{79F9F94E-D8FD-48A7-A4EE-2ACA393DFEE5}" type="parTrans" cxnId="{5C87502C-15B4-4B94-976E-6CAAA19B6D48}">
      <dgm:prSet/>
      <dgm:spPr/>
      <dgm:t>
        <a:bodyPr/>
        <a:lstStyle/>
        <a:p>
          <a:endParaRPr lang="en-US"/>
        </a:p>
      </dgm:t>
    </dgm:pt>
    <dgm:pt modelId="{3AAE456E-6893-4E61-94FF-3E3FB285E491}" type="sibTrans" cxnId="{5C87502C-15B4-4B94-976E-6CAAA19B6D48}">
      <dgm:prSet/>
      <dgm:spPr/>
      <dgm:t>
        <a:bodyPr/>
        <a:lstStyle/>
        <a:p>
          <a:endParaRPr lang="en-US"/>
        </a:p>
      </dgm:t>
    </dgm:pt>
    <dgm:pt modelId="{02101297-8B86-4C58-9ED8-367986BA973C}">
      <dgm:prSet/>
      <dgm:spPr/>
      <dgm:t>
        <a:bodyPr/>
        <a:lstStyle/>
        <a:p>
          <a:r>
            <a:rPr lang="en-US" dirty="0" smtClean="0"/>
            <a:t>Incineration (Ash to a Landfill)</a:t>
          </a:r>
          <a:endParaRPr lang="en-US" dirty="0"/>
        </a:p>
      </dgm:t>
    </dgm:pt>
    <dgm:pt modelId="{18599369-2970-484B-86A3-8F4B9E767286}" type="parTrans" cxnId="{2166D196-E76E-48E1-9E3F-66B9370386A8}">
      <dgm:prSet/>
      <dgm:spPr/>
      <dgm:t>
        <a:bodyPr/>
        <a:lstStyle/>
        <a:p>
          <a:endParaRPr lang="en-US"/>
        </a:p>
      </dgm:t>
    </dgm:pt>
    <dgm:pt modelId="{EF9AAEC1-3586-48AE-AC8D-580201C2EA76}" type="sibTrans" cxnId="{2166D196-E76E-48E1-9E3F-66B9370386A8}">
      <dgm:prSet/>
      <dgm:spPr/>
      <dgm:t>
        <a:bodyPr/>
        <a:lstStyle/>
        <a:p>
          <a:endParaRPr lang="en-US"/>
        </a:p>
      </dgm:t>
    </dgm:pt>
    <dgm:pt modelId="{43A4C3B9-8390-4AC3-B67E-2BFBC0C2A1E4}">
      <dgm:prSet/>
      <dgm:spPr/>
      <dgm:t>
        <a:bodyPr/>
        <a:lstStyle/>
        <a:p>
          <a:r>
            <a:rPr lang="en-US" dirty="0" smtClean="0">
              <a:solidFill>
                <a:srgbClr val="7030A0"/>
              </a:solidFill>
            </a:rPr>
            <a:t>Disposal in a landfill</a:t>
          </a:r>
          <a:endParaRPr lang="en-US" dirty="0">
            <a:solidFill>
              <a:srgbClr val="7030A0"/>
            </a:solidFill>
          </a:endParaRPr>
        </a:p>
      </dgm:t>
    </dgm:pt>
    <dgm:pt modelId="{920F85D0-8FDF-4E2B-9EFE-6FB2B52D7D7D}" type="parTrans" cxnId="{0C11D642-AB99-4E5D-A4F9-702D2E71847E}">
      <dgm:prSet/>
      <dgm:spPr/>
      <dgm:t>
        <a:bodyPr/>
        <a:lstStyle/>
        <a:p>
          <a:endParaRPr lang="en-US"/>
        </a:p>
      </dgm:t>
    </dgm:pt>
    <dgm:pt modelId="{FD3AD5BE-6BF9-42F6-941C-5A0DB886E26B}" type="sibTrans" cxnId="{0C11D642-AB99-4E5D-A4F9-702D2E71847E}">
      <dgm:prSet/>
      <dgm:spPr/>
      <dgm:t>
        <a:bodyPr/>
        <a:lstStyle/>
        <a:p>
          <a:endParaRPr lang="en-US"/>
        </a:p>
      </dgm:t>
    </dgm:pt>
    <dgm:pt modelId="{2D56C0F5-478C-4E03-969A-1D852895FAC9}">
      <dgm:prSet phldrT="[Text]"/>
      <dgm:spPr/>
      <dgm:t>
        <a:bodyPr/>
        <a:lstStyle/>
        <a:p>
          <a:r>
            <a:rPr lang="en-US" dirty="0" smtClean="0">
              <a:solidFill>
                <a:srgbClr val="7030A0"/>
              </a:solidFill>
            </a:rPr>
            <a:t>Pick up of recyclables</a:t>
          </a:r>
          <a:endParaRPr lang="en-US" dirty="0">
            <a:solidFill>
              <a:srgbClr val="7030A0"/>
            </a:solidFill>
          </a:endParaRPr>
        </a:p>
      </dgm:t>
    </dgm:pt>
    <dgm:pt modelId="{38B2CFCA-FA1F-4158-8E04-404459B20166}" type="parTrans" cxnId="{08663A22-947E-4B6D-B626-89947745AF4C}">
      <dgm:prSet/>
      <dgm:spPr/>
      <dgm:t>
        <a:bodyPr/>
        <a:lstStyle/>
        <a:p>
          <a:endParaRPr lang="en-US"/>
        </a:p>
      </dgm:t>
    </dgm:pt>
    <dgm:pt modelId="{B26DDAD7-5A19-42F1-9726-D5E05156D161}" type="sibTrans" cxnId="{08663A22-947E-4B6D-B626-89947745AF4C}">
      <dgm:prSet/>
      <dgm:spPr/>
      <dgm:t>
        <a:bodyPr/>
        <a:lstStyle/>
        <a:p>
          <a:endParaRPr lang="en-US"/>
        </a:p>
      </dgm:t>
    </dgm:pt>
    <dgm:pt modelId="{07D4AFB4-BCD7-461A-9E13-1E8CD13D089A}">
      <dgm:prSet phldrT="[Text]"/>
      <dgm:spPr/>
      <dgm:t>
        <a:bodyPr/>
        <a:lstStyle/>
        <a:p>
          <a:r>
            <a:rPr lang="en-US" dirty="0" smtClean="0"/>
            <a:t>Pick up of Bulk waste</a:t>
          </a:r>
          <a:endParaRPr lang="en-US" dirty="0"/>
        </a:p>
      </dgm:t>
    </dgm:pt>
    <dgm:pt modelId="{E1BBC67C-90C5-47E1-A494-C5EF6E89D520}" type="parTrans" cxnId="{1C911598-630B-43A1-B6CC-D5316EDDC8A8}">
      <dgm:prSet/>
      <dgm:spPr/>
      <dgm:t>
        <a:bodyPr/>
        <a:lstStyle/>
        <a:p>
          <a:endParaRPr lang="en-US"/>
        </a:p>
      </dgm:t>
    </dgm:pt>
    <dgm:pt modelId="{0418C69C-D97E-45AC-BA11-875AACC9F7E3}" type="sibTrans" cxnId="{1C911598-630B-43A1-B6CC-D5316EDDC8A8}">
      <dgm:prSet/>
      <dgm:spPr/>
      <dgm:t>
        <a:bodyPr/>
        <a:lstStyle/>
        <a:p>
          <a:endParaRPr lang="en-US"/>
        </a:p>
      </dgm:t>
    </dgm:pt>
    <dgm:pt modelId="{24E7CEA0-9E1D-4394-9F30-036AD6FC7EF0}">
      <dgm:prSet phldrT="[Text]"/>
      <dgm:spPr/>
      <dgm:t>
        <a:bodyPr/>
        <a:lstStyle/>
        <a:p>
          <a:r>
            <a:rPr lang="en-US" dirty="0" smtClean="0"/>
            <a:t>Pick up of Yard Waste</a:t>
          </a:r>
          <a:endParaRPr lang="en-US" dirty="0"/>
        </a:p>
      </dgm:t>
    </dgm:pt>
    <dgm:pt modelId="{869EABE3-8EEE-41B8-91AF-ACFB4A141470}" type="parTrans" cxnId="{23FC6036-BA10-4473-8490-FEB62F657940}">
      <dgm:prSet/>
      <dgm:spPr/>
      <dgm:t>
        <a:bodyPr/>
        <a:lstStyle/>
        <a:p>
          <a:endParaRPr lang="en-US"/>
        </a:p>
      </dgm:t>
    </dgm:pt>
    <dgm:pt modelId="{4075C603-DB44-488E-8A7A-1EB1AE553B37}" type="sibTrans" cxnId="{23FC6036-BA10-4473-8490-FEB62F657940}">
      <dgm:prSet/>
      <dgm:spPr/>
      <dgm:t>
        <a:bodyPr/>
        <a:lstStyle/>
        <a:p>
          <a:endParaRPr lang="en-US"/>
        </a:p>
      </dgm:t>
    </dgm:pt>
    <dgm:pt modelId="{D16FC32D-9ABD-4055-8A6E-0CDD4EBE2A80}">
      <dgm:prSet/>
      <dgm:spPr/>
      <dgm:t>
        <a:bodyPr/>
        <a:lstStyle/>
        <a:p>
          <a:r>
            <a:rPr lang="en-US" dirty="0" smtClean="0">
              <a:solidFill>
                <a:srgbClr val="7030A0"/>
              </a:solidFill>
            </a:rPr>
            <a:t>Used as a raw material for remanufacturing (commodity costs or sale)</a:t>
          </a:r>
          <a:endParaRPr lang="en-US" dirty="0">
            <a:solidFill>
              <a:srgbClr val="7030A0"/>
            </a:solidFill>
          </a:endParaRPr>
        </a:p>
      </dgm:t>
    </dgm:pt>
    <dgm:pt modelId="{FE343DA7-10A0-4293-9DC3-7B3DA605C9CC}" type="parTrans" cxnId="{D42D4C51-DF13-40BC-A2FC-FD11ECF36A67}">
      <dgm:prSet/>
      <dgm:spPr/>
      <dgm:t>
        <a:bodyPr/>
        <a:lstStyle/>
        <a:p>
          <a:endParaRPr lang="en-US"/>
        </a:p>
      </dgm:t>
    </dgm:pt>
    <dgm:pt modelId="{0B02ABFE-26C8-4063-99F7-891EDB6493EE}" type="sibTrans" cxnId="{D42D4C51-DF13-40BC-A2FC-FD11ECF36A67}">
      <dgm:prSet/>
      <dgm:spPr/>
      <dgm:t>
        <a:bodyPr/>
        <a:lstStyle/>
        <a:p>
          <a:endParaRPr lang="en-US"/>
        </a:p>
      </dgm:t>
    </dgm:pt>
    <dgm:pt modelId="{7CD02CA9-1638-4C0B-A42B-A70A5BFE3F0D}">
      <dgm:prSet/>
      <dgm:spPr/>
      <dgm:t>
        <a:bodyPr/>
        <a:lstStyle/>
        <a:p>
          <a:r>
            <a:rPr lang="en-US" dirty="0" smtClean="0"/>
            <a:t>Transportation</a:t>
          </a:r>
          <a:endParaRPr lang="en-US" dirty="0"/>
        </a:p>
      </dgm:t>
    </dgm:pt>
    <dgm:pt modelId="{9D41B7D2-200A-4327-B30B-D498BD84590C}" type="parTrans" cxnId="{8861F37C-3BFD-4B56-B0E8-BE816F2BF683}">
      <dgm:prSet/>
      <dgm:spPr/>
      <dgm:t>
        <a:bodyPr/>
        <a:lstStyle/>
        <a:p>
          <a:endParaRPr lang="en-US"/>
        </a:p>
      </dgm:t>
    </dgm:pt>
    <dgm:pt modelId="{E3CDD01A-DA30-4752-850F-C54C86FF8D49}" type="sibTrans" cxnId="{8861F37C-3BFD-4B56-B0E8-BE816F2BF683}">
      <dgm:prSet/>
      <dgm:spPr/>
      <dgm:t>
        <a:bodyPr/>
        <a:lstStyle/>
        <a:p>
          <a:endParaRPr lang="en-US"/>
        </a:p>
      </dgm:t>
    </dgm:pt>
    <dgm:pt modelId="{7EEADFED-5D0D-4669-BA47-C843C34EB7E6}">
      <dgm:prSet/>
      <dgm:spPr/>
      <dgm:t>
        <a:bodyPr/>
        <a:lstStyle/>
        <a:p>
          <a:r>
            <a:rPr lang="en-US" dirty="0" smtClean="0"/>
            <a:t>Haul it  to AWAY</a:t>
          </a:r>
          <a:endParaRPr lang="en-US" dirty="0"/>
        </a:p>
      </dgm:t>
    </dgm:pt>
    <dgm:pt modelId="{76EE50B6-1357-4858-995C-F64A1240BE00}" type="parTrans" cxnId="{7AA2CCE9-527B-4E8B-8A68-0352397C25B7}">
      <dgm:prSet/>
      <dgm:spPr/>
      <dgm:t>
        <a:bodyPr/>
        <a:lstStyle/>
        <a:p>
          <a:endParaRPr lang="en-US"/>
        </a:p>
      </dgm:t>
    </dgm:pt>
    <dgm:pt modelId="{E86A87A9-E774-40A0-8B88-FB873229F97E}" type="sibTrans" cxnId="{7AA2CCE9-527B-4E8B-8A68-0352397C25B7}">
      <dgm:prSet/>
      <dgm:spPr/>
      <dgm:t>
        <a:bodyPr/>
        <a:lstStyle/>
        <a:p>
          <a:endParaRPr lang="en-US"/>
        </a:p>
      </dgm:t>
    </dgm:pt>
    <dgm:pt modelId="{EA0B9F7A-8579-47E0-BBCF-694C1B943A02}">
      <dgm:prSet phldrT="[Text]"/>
      <dgm:spPr/>
      <dgm:t>
        <a:bodyPr/>
        <a:lstStyle/>
        <a:p>
          <a:endParaRPr lang="en-US" dirty="0"/>
        </a:p>
      </dgm:t>
    </dgm:pt>
    <dgm:pt modelId="{B2EEEF2A-2C71-4861-A178-40FF2CBF733C}" type="parTrans" cxnId="{778979FF-AF76-4211-9CB6-3B7EA71DA1CD}">
      <dgm:prSet/>
      <dgm:spPr/>
    </dgm:pt>
    <dgm:pt modelId="{AC640BEB-4962-4938-970C-B31D17E2AD82}" type="sibTrans" cxnId="{778979FF-AF76-4211-9CB6-3B7EA71DA1CD}">
      <dgm:prSet/>
      <dgm:spPr/>
    </dgm:pt>
    <dgm:pt modelId="{849A554C-17C6-4675-AB26-8B8366E52D67}">
      <dgm:prSet phldrT="[Text]"/>
      <dgm:spPr/>
      <dgm:t>
        <a:bodyPr/>
        <a:lstStyle/>
        <a:p>
          <a:endParaRPr lang="en-US" dirty="0"/>
        </a:p>
      </dgm:t>
    </dgm:pt>
    <dgm:pt modelId="{5F4253F2-4F1D-42E4-A857-8CFA1AC470B8}" type="parTrans" cxnId="{C8A99C35-BA55-4A21-B1D9-276E3D081890}">
      <dgm:prSet/>
      <dgm:spPr/>
    </dgm:pt>
    <dgm:pt modelId="{3C832318-25B4-43F0-84F6-5F9F2E1B221E}" type="sibTrans" cxnId="{C8A99C35-BA55-4A21-B1D9-276E3D081890}">
      <dgm:prSet/>
      <dgm:spPr/>
    </dgm:pt>
    <dgm:pt modelId="{7FB81AB2-ABF9-4064-9459-45A5C48A74A6}">
      <dgm:prSet phldrT="[Text]"/>
      <dgm:spPr/>
      <dgm:t>
        <a:bodyPr/>
        <a:lstStyle/>
        <a:p>
          <a:endParaRPr lang="en-US" dirty="0"/>
        </a:p>
      </dgm:t>
    </dgm:pt>
    <dgm:pt modelId="{54E55C3D-3787-4198-B954-9FE06A0EC203}" type="parTrans" cxnId="{EBE78A01-1225-4292-8B16-EADFD2705A26}">
      <dgm:prSet/>
      <dgm:spPr/>
    </dgm:pt>
    <dgm:pt modelId="{14E30BE2-1E6C-4F6D-B9F5-480D618573F6}" type="sibTrans" cxnId="{EBE78A01-1225-4292-8B16-EADFD2705A26}">
      <dgm:prSet/>
      <dgm:spPr/>
    </dgm:pt>
    <dgm:pt modelId="{0BC9A95B-791A-459E-83E6-5BFEC230A5AC}">
      <dgm:prSet/>
      <dgm:spPr/>
      <dgm:t>
        <a:bodyPr/>
        <a:lstStyle/>
        <a:p>
          <a:endParaRPr lang="en-US" dirty="0"/>
        </a:p>
      </dgm:t>
    </dgm:pt>
    <dgm:pt modelId="{B616263A-9746-454B-BF31-9B3707FAA306}" type="parTrans" cxnId="{F589E5A4-FA06-40FF-BF95-6DD6BE67ADCB}">
      <dgm:prSet/>
      <dgm:spPr/>
    </dgm:pt>
    <dgm:pt modelId="{AA5C0422-3F21-4D69-A0C2-4AD997C21150}" type="sibTrans" cxnId="{F589E5A4-FA06-40FF-BF95-6DD6BE67ADCB}">
      <dgm:prSet/>
      <dgm:spPr/>
    </dgm:pt>
    <dgm:pt modelId="{47A46526-47D7-4861-B1C6-03F55074436E}">
      <dgm:prSet/>
      <dgm:spPr/>
      <dgm:t>
        <a:bodyPr/>
        <a:lstStyle/>
        <a:p>
          <a:endParaRPr lang="en-US" dirty="0"/>
        </a:p>
      </dgm:t>
    </dgm:pt>
    <dgm:pt modelId="{89EF4218-62E8-428B-B1A9-65687249BB4F}" type="parTrans" cxnId="{584284B1-E88F-4B3A-B620-DD467D72DBAC}">
      <dgm:prSet/>
      <dgm:spPr/>
    </dgm:pt>
    <dgm:pt modelId="{CBD5CE3C-5BDC-4207-8558-0E634A13C5F4}" type="sibTrans" cxnId="{584284B1-E88F-4B3A-B620-DD467D72DBAC}">
      <dgm:prSet/>
      <dgm:spPr/>
    </dgm:pt>
    <dgm:pt modelId="{F50F335C-FC6E-492F-9A65-4B23FC941AF4}">
      <dgm:prSet/>
      <dgm:spPr/>
      <dgm:t>
        <a:bodyPr/>
        <a:lstStyle/>
        <a:p>
          <a:endParaRPr lang="en-US" dirty="0"/>
        </a:p>
      </dgm:t>
    </dgm:pt>
    <dgm:pt modelId="{8E9C9E50-566E-4223-A3E3-535475921DC1}" type="parTrans" cxnId="{496443B2-2158-43A3-BAF3-75DFC7048B55}">
      <dgm:prSet/>
      <dgm:spPr/>
    </dgm:pt>
    <dgm:pt modelId="{C76F2DE1-E92D-41BF-86DE-BA8DB5110A2B}" type="sibTrans" cxnId="{496443B2-2158-43A3-BAF3-75DFC7048B55}">
      <dgm:prSet/>
      <dgm:spPr/>
    </dgm:pt>
    <dgm:pt modelId="{16EB8192-15F8-4EB7-9ECC-E4548AF5A8A5}">
      <dgm:prSet/>
      <dgm:spPr/>
      <dgm:t>
        <a:bodyPr/>
        <a:lstStyle/>
        <a:p>
          <a:endParaRPr lang="en-US" dirty="0"/>
        </a:p>
      </dgm:t>
    </dgm:pt>
    <dgm:pt modelId="{1C0DD09E-8528-4F02-8C1A-2ACE95E369EF}" type="parTrans" cxnId="{15C00B57-6C3E-4F54-89EA-BF2AA9C00442}">
      <dgm:prSet/>
      <dgm:spPr/>
    </dgm:pt>
    <dgm:pt modelId="{05AEF4BC-B57F-47E1-A879-71E5F447A7D0}" type="sibTrans" cxnId="{15C00B57-6C3E-4F54-89EA-BF2AA9C00442}">
      <dgm:prSet/>
      <dgm:spPr/>
    </dgm:pt>
    <dgm:pt modelId="{C733DB4C-EF27-4E26-94A2-D1D4AA6D6365}">
      <dgm:prSet/>
      <dgm:spPr/>
      <dgm:t>
        <a:bodyPr/>
        <a:lstStyle/>
        <a:p>
          <a:endParaRPr lang="en-US" dirty="0"/>
        </a:p>
      </dgm:t>
    </dgm:pt>
    <dgm:pt modelId="{F5D3FA7D-33A5-44E2-8DEB-77A86C2947F2}" type="parTrans" cxnId="{91F22B8E-2141-42BB-A27C-083D293D68AC}">
      <dgm:prSet/>
      <dgm:spPr/>
    </dgm:pt>
    <dgm:pt modelId="{D27D5A49-A6CB-4CC3-B0C3-6ADC94FB9F41}" type="sibTrans" cxnId="{91F22B8E-2141-42BB-A27C-083D293D68AC}">
      <dgm:prSet/>
      <dgm:spPr/>
    </dgm:pt>
    <dgm:pt modelId="{2249B744-85F2-43BC-BE46-D2CFA7E5855B}">
      <dgm:prSet/>
      <dgm:spPr/>
      <dgm:t>
        <a:bodyPr/>
        <a:lstStyle/>
        <a:p>
          <a:endParaRPr lang="en-US" dirty="0"/>
        </a:p>
      </dgm:t>
    </dgm:pt>
    <dgm:pt modelId="{0D228F01-4ACD-464B-B376-05213578D839}" type="parTrans" cxnId="{7E5EA6F5-3762-42EF-AA80-4EF953FEE36B}">
      <dgm:prSet/>
      <dgm:spPr/>
    </dgm:pt>
    <dgm:pt modelId="{78031214-C33B-46D8-8049-D19AD1CA0E30}" type="sibTrans" cxnId="{7E5EA6F5-3762-42EF-AA80-4EF953FEE36B}">
      <dgm:prSet/>
      <dgm:spPr/>
    </dgm:pt>
    <dgm:pt modelId="{450C95D6-9642-4D17-A67B-603262BDCA10}">
      <dgm:prSet/>
      <dgm:spPr/>
      <dgm:t>
        <a:bodyPr/>
        <a:lstStyle/>
        <a:p>
          <a:r>
            <a:rPr lang="en-US" dirty="0" smtClean="0">
              <a:solidFill>
                <a:srgbClr val="7030A0"/>
              </a:solidFill>
            </a:rPr>
            <a:t>Ship it to MFG</a:t>
          </a:r>
          <a:endParaRPr lang="en-US" dirty="0">
            <a:solidFill>
              <a:srgbClr val="7030A0"/>
            </a:solidFill>
          </a:endParaRPr>
        </a:p>
      </dgm:t>
    </dgm:pt>
    <dgm:pt modelId="{A5939536-9ED0-4EAC-8156-000FD4FE91EB}" type="parTrans" cxnId="{6E09FC97-FCA8-4294-A3EB-8DAB164A5B25}">
      <dgm:prSet/>
      <dgm:spPr/>
    </dgm:pt>
    <dgm:pt modelId="{3C075DE6-B802-44A9-BB23-70C88098BC61}" type="sibTrans" cxnId="{6E09FC97-FCA8-4294-A3EB-8DAB164A5B25}">
      <dgm:prSet/>
      <dgm:spPr/>
    </dgm:pt>
    <dgm:pt modelId="{1AC06A33-9D5D-4577-A45C-8767109FD67D}" type="pres">
      <dgm:prSet presAssocID="{AD177267-BFA1-4910-9DDA-B82AB84D600B}" presName="Name0" presStyleCnt="0">
        <dgm:presLayoutVars>
          <dgm:dir/>
          <dgm:resizeHandles val="exact"/>
        </dgm:presLayoutVars>
      </dgm:prSet>
      <dgm:spPr/>
      <dgm:t>
        <a:bodyPr/>
        <a:lstStyle/>
        <a:p>
          <a:endParaRPr lang="en-US"/>
        </a:p>
      </dgm:t>
    </dgm:pt>
    <dgm:pt modelId="{9FE3D286-1EE4-457D-8689-E7EEEEA8BDD4}" type="pres">
      <dgm:prSet presAssocID="{0B9CA820-D0FC-48FD-B484-186A00FE869C}" presName="node" presStyleLbl="node1" presStyleIdx="0" presStyleCnt="6">
        <dgm:presLayoutVars>
          <dgm:bulletEnabled val="1"/>
        </dgm:presLayoutVars>
      </dgm:prSet>
      <dgm:spPr/>
      <dgm:t>
        <a:bodyPr/>
        <a:lstStyle/>
        <a:p>
          <a:endParaRPr lang="en-US"/>
        </a:p>
      </dgm:t>
    </dgm:pt>
    <dgm:pt modelId="{6092D517-0F77-493A-88F6-EDB9DB45CF58}" type="pres">
      <dgm:prSet presAssocID="{7231E081-9A33-481A-94F5-571A58911028}" presName="sibTrans" presStyleCnt="0"/>
      <dgm:spPr/>
    </dgm:pt>
    <dgm:pt modelId="{E9DC1934-399D-4A86-BFD1-374640BB0537}" type="pres">
      <dgm:prSet presAssocID="{825E5C38-8491-4DD7-ADD4-EA8E27ED339A}" presName="node" presStyleLbl="node1" presStyleIdx="1" presStyleCnt="6">
        <dgm:presLayoutVars>
          <dgm:bulletEnabled val="1"/>
        </dgm:presLayoutVars>
      </dgm:prSet>
      <dgm:spPr/>
      <dgm:t>
        <a:bodyPr/>
        <a:lstStyle/>
        <a:p>
          <a:endParaRPr lang="en-US"/>
        </a:p>
      </dgm:t>
    </dgm:pt>
    <dgm:pt modelId="{3B764306-82F7-441C-8018-1B5F58D10F33}" type="pres">
      <dgm:prSet presAssocID="{0C19E3D4-F45C-4956-B6D5-698FCCEAA295}" presName="sibTrans" presStyleCnt="0"/>
      <dgm:spPr/>
    </dgm:pt>
    <dgm:pt modelId="{A57F1413-AFA8-47C2-994E-7084B204710A}" type="pres">
      <dgm:prSet presAssocID="{6DD4814C-EEBE-494B-A2DD-C10846E6F0FE}" presName="node" presStyleLbl="node1" presStyleIdx="2" presStyleCnt="6">
        <dgm:presLayoutVars>
          <dgm:bulletEnabled val="1"/>
        </dgm:presLayoutVars>
      </dgm:prSet>
      <dgm:spPr/>
      <dgm:t>
        <a:bodyPr/>
        <a:lstStyle/>
        <a:p>
          <a:endParaRPr lang="en-US"/>
        </a:p>
      </dgm:t>
    </dgm:pt>
    <dgm:pt modelId="{6BFC908D-DD83-433E-ABE3-E8111522B754}" type="pres">
      <dgm:prSet presAssocID="{43258344-C8CC-4044-BE76-56FBD1749298}" presName="sibTrans" presStyleCnt="0"/>
      <dgm:spPr/>
    </dgm:pt>
    <dgm:pt modelId="{7C4FF6F6-5262-4DDF-AF54-0DBBA604EC7D}" type="pres">
      <dgm:prSet presAssocID="{68D24465-024D-4731-9416-A70062D98616}" presName="node" presStyleLbl="node1" presStyleIdx="3" presStyleCnt="6">
        <dgm:presLayoutVars>
          <dgm:bulletEnabled val="1"/>
        </dgm:presLayoutVars>
      </dgm:prSet>
      <dgm:spPr/>
      <dgm:t>
        <a:bodyPr/>
        <a:lstStyle/>
        <a:p>
          <a:endParaRPr lang="en-US"/>
        </a:p>
      </dgm:t>
    </dgm:pt>
    <dgm:pt modelId="{F9923D2B-46CF-4863-BF80-C018E93E4286}" type="pres">
      <dgm:prSet presAssocID="{82194FE3-551D-42E4-9FB0-18D532EDC4E3}" presName="sibTrans" presStyleCnt="0"/>
      <dgm:spPr/>
    </dgm:pt>
    <dgm:pt modelId="{790402C8-89B8-4B3F-B3B2-88B310212D6C}" type="pres">
      <dgm:prSet presAssocID="{7CD02CA9-1638-4C0B-A42B-A70A5BFE3F0D}" presName="node" presStyleLbl="node1" presStyleIdx="4" presStyleCnt="6">
        <dgm:presLayoutVars>
          <dgm:bulletEnabled val="1"/>
        </dgm:presLayoutVars>
      </dgm:prSet>
      <dgm:spPr/>
      <dgm:t>
        <a:bodyPr/>
        <a:lstStyle/>
        <a:p>
          <a:endParaRPr lang="en-US"/>
        </a:p>
      </dgm:t>
    </dgm:pt>
    <dgm:pt modelId="{1CBF5268-8E59-4F8D-9A0C-BAB271150BFC}" type="pres">
      <dgm:prSet presAssocID="{E3CDD01A-DA30-4752-850F-C54C86FF8D49}" presName="sibTrans" presStyleCnt="0"/>
      <dgm:spPr/>
    </dgm:pt>
    <dgm:pt modelId="{D566322A-1B69-4F03-8D13-AFB923A9F517}" type="pres">
      <dgm:prSet presAssocID="{281C0AD3-7EFC-4739-BA72-D7C72510535F}" presName="node" presStyleLbl="node1" presStyleIdx="5" presStyleCnt="6">
        <dgm:presLayoutVars>
          <dgm:bulletEnabled val="1"/>
        </dgm:presLayoutVars>
      </dgm:prSet>
      <dgm:spPr/>
      <dgm:t>
        <a:bodyPr/>
        <a:lstStyle/>
        <a:p>
          <a:endParaRPr lang="en-US"/>
        </a:p>
      </dgm:t>
    </dgm:pt>
  </dgm:ptLst>
  <dgm:cxnLst>
    <dgm:cxn modelId="{8F8B1A2B-DFA1-49D8-9DB3-FD967942F366}" type="presOf" srcId="{07D4AFB4-BCD7-461A-9E13-1E8CD13D089A}" destId="{A57F1413-AFA8-47C2-994E-7084B204710A}" srcOrd="0" destOrd="4" presId="urn:microsoft.com/office/officeart/2005/8/layout/hList6"/>
    <dgm:cxn modelId="{526DA48F-17E7-41E0-93FC-022CA71225F0}" srcId="{0B9CA820-D0FC-48FD-B484-186A00FE869C}" destId="{9DE29C72-3554-45FB-AA0C-6363BDF82616}" srcOrd="2" destOrd="0" parTransId="{0550C92A-585C-4361-AA7A-F0F85A129499}" sibTransId="{825BE96B-1A10-44DB-8A6F-891A1825A3F8}"/>
    <dgm:cxn modelId="{23FC6036-BA10-4473-8490-FEB62F657940}" srcId="{6DD4814C-EEBE-494B-A2DD-C10846E6F0FE}" destId="{24E7CEA0-9E1D-4394-9F30-036AD6FC7EF0}" srcOrd="4" destOrd="0" parTransId="{869EABE3-8EEE-41B8-91AF-ACFB4A141470}" sibTransId="{4075C603-DB44-488E-8A7A-1EB1AE553B37}"/>
    <dgm:cxn modelId="{0C11D642-AB99-4E5D-A4F9-702D2E71847E}" srcId="{281C0AD3-7EFC-4739-BA72-D7C72510535F}" destId="{43A4C3B9-8390-4AC3-B67E-2BFBC0C2A1E4}" srcOrd="2" destOrd="0" parTransId="{920F85D0-8FDF-4E2B-9EFE-6FB2B52D7D7D}" sibTransId="{FD3AD5BE-6BF9-42F6-941C-5A0DB886E26B}"/>
    <dgm:cxn modelId="{933103B0-A7D6-438B-924A-40121B893BB1}" srcId="{6DD4814C-EEBE-494B-A2DD-C10846E6F0FE}" destId="{DE83B181-562B-40B5-9834-78BA8935EAF8}" srcOrd="1" destOrd="0" parTransId="{33767E80-B868-4314-A68F-9902F958F4C3}" sibTransId="{1A81F90C-A22F-4E68-8841-C0B661BBD38C}"/>
    <dgm:cxn modelId="{EBE78A01-1225-4292-8B16-EADFD2705A26}" srcId="{6DD4814C-EEBE-494B-A2DD-C10846E6F0FE}" destId="{7FB81AB2-ABF9-4064-9459-45A5C48A74A6}" srcOrd="0" destOrd="0" parTransId="{54E55C3D-3787-4198-B954-9FE06A0EC203}" sibTransId="{14E30BE2-1E6C-4F6D-B9F5-480D618573F6}"/>
    <dgm:cxn modelId="{BE1C77E4-AA4D-434A-867E-31420167B636}" type="presOf" srcId="{6E8B38F3-34BF-448A-A3D1-F6926EAE7248}" destId="{7C4FF6F6-5262-4DDF-AF54-0DBBA604EC7D}" srcOrd="0" destOrd="4" presId="urn:microsoft.com/office/officeart/2005/8/layout/hList6"/>
    <dgm:cxn modelId="{DF1969F8-4424-4038-8C11-3F281748A998}" type="presOf" srcId="{0BC9A95B-791A-459E-83E6-5BFEC230A5AC}" destId="{7C4FF6F6-5262-4DDF-AF54-0DBBA604EC7D}" srcOrd="0" destOrd="1" presId="urn:microsoft.com/office/officeart/2005/8/layout/hList6"/>
    <dgm:cxn modelId="{588A7223-40E8-469F-8E40-E0C880330A95}" srcId="{AD177267-BFA1-4910-9DDA-B82AB84D600B}" destId="{6DD4814C-EEBE-494B-A2DD-C10846E6F0FE}" srcOrd="2" destOrd="0" parTransId="{467B344B-B762-4866-ABF3-BD0387A8E778}" sibTransId="{43258344-C8CC-4044-BE76-56FBD1749298}"/>
    <dgm:cxn modelId="{1482A5CD-1D50-4CB5-9E8B-1D2EA6CA8BF4}" type="presOf" srcId="{43A4C3B9-8390-4AC3-B67E-2BFBC0C2A1E4}" destId="{D566322A-1B69-4F03-8D13-AFB923A9F517}" srcOrd="0" destOrd="3" presId="urn:microsoft.com/office/officeart/2005/8/layout/hList6"/>
    <dgm:cxn modelId="{8A96D5CA-1EBC-4F21-B66D-C33C8C4E18ED}" srcId="{AD177267-BFA1-4910-9DDA-B82AB84D600B}" destId="{68D24465-024D-4731-9416-A70062D98616}" srcOrd="3" destOrd="0" parTransId="{186AA7EA-5B6C-480C-B94F-6458BB3E64B1}" sibTransId="{82194FE3-551D-42E4-9FB0-18D532EDC4E3}"/>
    <dgm:cxn modelId="{080A52F5-6031-40C4-B534-02F2092B602F}" type="presOf" srcId="{BEC6E718-C45E-46A3-AB21-2C5AA88C1EEE}" destId="{E9DC1934-399D-4A86-BFD1-374640BB0537}" srcOrd="0" destOrd="4" presId="urn:microsoft.com/office/officeart/2005/8/layout/hList6"/>
    <dgm:cxn modelId="{2B190A2E-BA80-4682-82F6-38C2617B1260}" type="presOf" srcId="{D16FC32D-9ABD-4055-8A6E-0CDD4EBE2A80}" destId="{D566322A-1B69-4F03-8D13-AFB923A9F517}" srcOrd="0" destOrd="4" presId="urn:microsoft.com/office/officeart/2005/8/layout/hList6"/>
    <dgm:cxn modelId="{6E09FC97-FCA8-4294-A3EB-8DAB164A5B25}" srcId="{7CD02CA9-1638-4C0B-A42B-A70A5BFE3F0D}" destId="{450C95D6-9642-4D17-A67B-603262BDCA10}" srcOrd="4" destOrd="0" parTransId="{A5939536-9ED0-4EAC-8156-000FD4FE91EB}" sibTransId="{3C075DE6-B802-44A9-BB23-70C88098BC61}"/>
    <dgm:cxn modelId="{EF03B4A5-F9E5-48F6-AA2F-24B8938218E6}" type="presOf" srcId="{F50F335C-FC6E-492F-9A65-4B23FC941AF4}" destId="{790402C8-89B8-4B3F-B3B2-88B310212D6C}" srcOrd="0" destOrd="1" presId="urn:microsoft.com/office/officeart/2005/8/layout/hList6"/>
    <dgm:cxn modelId="{016D8DF4-D247-445E-B7D4-3A6B64F15C80}" type="presOf" srcId="{DE83B181-562B-40B5-9834-78BA8935EAF8}" destId="{A57F1413-AFA8-47C2-994E-7084B204710A}" srcOrd="0" destOrd="2" presId="urn:microsoft.com/office/officeart/2005/8/layout/hList6"/>
    <dgm:cxn modelId="{8861F37C-3BFD-4B56-B0E8-BE816F2BF683}" srcId="{AD177267-BFA1-4910-9DDA-B82AB84D600B}" destId="{7CD02CA9-1638-4C0B-A42B-A70A5BFE3F0D}" srcOrd="4" destOrd="0" parTransId="{9D41B7D2-200A-4327-B30B-D498BD84590C}" sibTransId="{E3CDD01A-DA30-4752-850F-C54C86FF8D49}"/>
    <dgm:cxn modelId="{F8959734-40CA-4A7E-9B40-4A53F651A203}" type="presOf" srcId="{9DE29C72-3554-45FB-AA0C-6363BDF82616}" destId="{9FE3D286-1EE4-457D-8689-E7EEEEA8BDD4}" srcOrd="0" destOrd="3" presId="urn:microsoft.com/office/officeart/2005/8/layout/hList6"/>
    <dgm:cxn modelId="{B874C08B-C8DF-466D-97E7-800146419D0C}" type="presOf" srcId="{24E7CEA0-9E1D-4394-9F30-036AD6FC7EF0}" destId="{A57F1413-AFA8-47C2-994E-7084B204710A}" srcOrd="0" destOrd="5" presId="urn:microsoft.com/office/officeart/2005/8/layout/hList6"/>
    <dgm:cxn modelId="{374AB4D8-5BC7-4C64-A3FC-F43758ABFD31}" srcId="{AD177267-BFA1-4910-9DDA-B82AB84D600B}" destId="{0B9CA820-D0FC-48FD-B484-186A00FE869C}" srcOrd="0" destOrd="0" parTransId="{E1273242-FBC7-42B8-843B-FCAEB9ACB317}" sibTransId="{7231E081-9A33-481A-94F5-571A58911028}"/>
    <dgm:cxn modelId="{6036F7EC-4FED-46DF-979B-2A377EDA1872}" type="presOf" srcId="{7FB81AB2-ABF9-4064-9459-45A5C48A74A6}" destId="{A57F1413-AFA8-47C2-994E-7084B204710A}" srcOrd="0" destOrd="1" presId="urn:microsoft.com/office/officeart/2005/8/layout/hList6"/>
    <dgm:cxn modelId="{71E0193A-9D28-41A8-9AE0-D00B13B6E02C}" srcId="{68D24465-024D-4731-9416-A70062D98616}" destId="{A1996343-7899-4E04-AF6A-A6442874C505}" srcOrd="2" destOrd="0" parTransId="{211C5BA1-5761-4099-8B9E-41D3A95EABB0}" sibTransId="{2BD2EA16-EAA6-49B2-A19F-6A1EE2151D62}"/>
    <dgm:cxn modelId="{7FD3CF9B-7B68-4488-B7DA-A775FDA683C2}" type="presOf" srcId="{281C0AD3-7EFC-4739-BA72-D7C72510535F}" destId="{D566322A-1B69-4F03-8D13-AFB923A9F517}" srcOrd="0" destOrd="0" presId="urn:microsoft.com/office/officeart/2005/8/layout/hList6"/>
    <dgm:cxn modelId="{4D69AC0E-1B63-476E-8D5D-E1DC145EA6CF}" type="presOf" srcId="{A1996343-7899-4E04-AF6A-A6442874C505}" destId="{7C4FF6F6-5262-4DDF-AF54-0DBBA604EC7D}" srcOrd="0" destOrd="3" presId="urn:microsoft.com/office/officeart/2005/8/layout/hList6"/>
    <dgm:cxn modelId="{F3A70D32-51C7-415A-AE58-0CB9A4D85E6B}" type="presOf" srcId="{7EEADFED-5D0D-4669-BA47-C843C34EB7E6}" destId="{790402C8-89B8-4B3F-B3B2-88B310212D6C}" srcOrd="0" destOrd="4" presId="urn:microsoft.com/office/officeart/2005/8/layout/hList6"/>
    <dgm:cxn modelId="{F5F76E78-9EA9-452C-9B5D-EA5867D357F3}" srcId="{0B9CA820-D0FC-48FD-B484-186A00FE869C}" destId="{F901E99C-BF39-49AA-9446-0D346A897E8E}" srcOrd="3" destOrd="0" parTransId="{1676600D-C381-4692-8460-96049E5970A8}" sibTransId="{2F585F51-6467-41A0-A616-4A7EE4DEE624}"/>
    <dgm:cxn modelId="{F9E068FB-FCAF-4B0D-B8E2-A81E1AD78D86}" type="presOf" srcId="{2D56C0F5-478C-4E03-969A-1D852895FAC9}" destId="{A57F1413-AFA8-47C2-994E-7084B204710A}" srcOrd="0" destOrd="3" presId="urn:microsoft.com/office/officeart/2005/8/layout/hList6"/>
    <dgm:cxn modelId="{B1FB2FE2-AFD1-4F03-A581-5467C7B92642}" type="presOf" srcId="{16EB8192-15F8-4EB7-9ECC-E4548AF5A8A5}" destId="{790402C8-89B8-4B3F-B3B2-88B310212D6C}" srcOrd="0" destOrd="2" presId="urn:microsoft.com/office/officeart/2005/8/layout/hList6"/>
    <dgm:cxn modelId="{F536FB95-54BE-4CD1-B824-78C8A079D669}" type="presOf" srcId="{9121CBF1-94F6-4EF6-88B7-38BD28F82EDA}" destId="{E9DC1934-399D-4A86-BFD1-374640BB0537}" srcOrd="0" destOrd="5" presId="urn:microsoft.com/office/officeart/2005/8/layout/hList6"/>
    <dgm:cxn modelId="{7AA2CCE9-527B-4E8B-8A68-0352397C25B7}" srcId="{7CD02CA9-1638-4C0B-A42B-A70A5BFE3F0D}" destId="{7EEADFED-5D0D-4669-BA47-C843C34EB7E6}" srcOrd="3" destOrd="0" parTransId="{76EE50B6-1357-4858-995C-F64A1240BE00}" sibTransId="{E86A87A9-E774-40A0-8B88-FB873229F97E}"/>
    <dgm:cxn modelId="{7E5EA6F5-3762-42EF-AA80-4EF953FEE36B}" srcId="{281C0AD3-7EFC-4739-BA72-D7C72510535F}" destId="{2249B744-85F2-43BC-BE46-D2CFA7E5855B}" srcOrd="0" destOrd="0" parTransId="{0D228F01-4ACD-464B-B376-05213578D839}" sibTransId="{78031214-C33B-46D8-8049-D19AD1CA0E30}"/>
    <dgm:cxn modelId="{756BF6CE-60B9-4D6D-BB95-D4815D34DF95}" srcId="{0B9CA820-D0FC-48FD-B484-186A00FE869C}" destId="{1C100FB5-CFDD-446C-BE2D-2A89440A1C75}" srcOrd="1" destOrd="0" parTransId="{9A6A5A01-714B-4F04-91DC-E4658C3E405E}" sibTransId="{A1382BD1-1ADC-462A-A30E-6505FA42AABF}"/>
    <dgm:cxn modelId="{15C00B57-6C3E-4F54-89EA-BF2AA9C00442}" srcId="{7CD02CA9-1638-4C0B-A42B-A70A5BFE3F0D}" destId="{16EB8192-15F8-4EB7-9ECC-E4548AF5A8A5}" srcOrd="1" destOrd="0" parTransId="{1C0DD09E-8528-4F02-8C1A-2ACE95E369EF}" sibTransId="{05AEF4BC-B57F-47E1-A879-71E5F447A7D0}"/>
    <dgm:cxn modelId="{C8A99C35-BA55-4A21-B1D9-276E3D081890}" srcId="{825E5C38-8491-4DD7-ADD4-EA8E27ED339A}" destId="{849A554C-17C6-4675-AB26-8B8366E52D67}" srcOrd="0" destOrd="0" parTransId="{5F4253F2-4F1D-42E4-A857-8CFA1AC470B8}" sibTransId="{3C832318-25B4-43F0-84F6-5F9F2E1B221E}"/>
    <dgm:cxn modelId="{70AEA66B-CB69-4AF6-9AE9-71EBE8E4F6D3}" srcId="{825E5C38-8491-4DD7-ADD4-EA8E27ED339A}" destId="{E0692470-CAEE-4247-819A-8153E0DB7038}" srcOrd="2" destOrd="0" parTransId="{9EBB6A4B-6257-44EB-95F7-B232E1E14656}" sibTransId="{8E7BA011-3EC5-443F-9DE5-F97A46B343F4}"/>
    <dgm:cxn modelId="{08663A22-947E-4B6D-B626-89947745AF4C}" srcId="{6DD4814C-EEBE-494B-A2DD-C10846E6F0FE}" destId="{2D56C0F5-478C-4E03-969A-1D852895FAC9}" srcOrd="2" destOrd="0" parTransId="{38B2CFCA-FA1F-4158-8E04-404459B20166}" sibTransId="{B26DDAD7-5A19-42F1-9726-D5E05156D161}"/>
    <dgm:cxn modelId="{2011EA3A-3AD5-403F-A8CF-2B88DDEBC93D}" type="presOf" srcId="{68D24465-024D-4731-9416-A70062D98616}" destId="{7C4FF6F6-5262-4DDF-AF54-0DBBA604EC7D}" srcOrd="0" destOrd="0" presId="urn:microsoft.com/office/officeart/2005/8/layout/hList6"/>
    <dgm:cxn modelId="{D42D4C51-DF13-40BC-A2FC-FD11ECF36A67}" srcId="{281C0AD3-7EFC-4739-BA72-D7C72510535F}" destId="{D16FC32D-9ABD-4055-8A6E-0CDD4EBE2A80}" srcOrd="3" destOrd="0" parTransId="{FE343DA7-10A0-4293-9DC3-7B3DA605C9CC}" sibTransId="{0B02ABFE-26C8-4063-99F7-891EDB6493EE}"/>
    <dgm:cxn modelId="{5C87502C-15B4-4B94-976E-6CAAA19B6D48}" srcId="{AD177267-BFA1-4910-9DDA-B82AB84D600B}" destId="{281C0AD3-7EFC-4739-BA72-D7C72510535F}" srcOrd="5" destOrd="0" parTransId="{79F9F94E-D8FD-48A7-A4EE-2ACA393DFEE5}" sibTransId="{3AAE456E-6893-4E61-94FF-3E3FB285E491}"/>
    <dgm:cxn modelId="{EABA61C4-5838-4198-8FFA-A8910D4AD804}" type="presOf" srcId="{7CD02CA9-1638-4C0B-A42B-A70A5BFE3F0D}" destId="{790402C8-89B8-4B3F-B3B2-88B310212D6C}" srcOrd="0" destOrd="0" presId="urn:microsoft.com/office/officeart/2005/8/layout/hList6"/>
    <dgm:cxn modelId="{A29D3113-4553-4CC4-9BBA-7FD255C178FF}" type="presOf" srcId="{02101297-8B86-4C58-9ED8-367986BA973C}" destId="{D566322A-1B69-4F03-8D13-AFB923A9F517}" srcOrd="0" destOrd="2" presId="urn:microsoft.com/office/officeart/2005/8/layout/hList6"/>
    <dgm:cxn modelId="{C694E028-51DD-4AB1-B0A2-22D3C42B1BED}" type="presOf" srcId="{450C95D6-9642-4D17-A67B-603262BDCA10}" destId="{790402C8-89B8-4B3F-B3B2-88B310212D6C}" srcOrd="0" destOrd="5" presId="urn:microsoft.com/office/officeart/2005/8/layout/hList6"/>
    <dgm:cxn modelId="{6B6175BD-9623-429B-9E01-96B9744B4869}" type="presOf" srcId="{C733DB4C-EF27-4E26-94A2-D1D4AA6D6365}" destId="{790402C8-89B8-4B3F-B3B2-88B310212D6C}" srcOrd="0" destOrd="3" presId="urn:microsoft.com/office/officeart/2005/8/layout/hList6"/>
    <dgm:cxn modelId="{91F22B8E-2141-42BB-A27C-083D293D68AC}" srcId="{7CD02CA9-1638-4C0B-A42B-A70A5BFE3F0D}" destId="{C733DB4C-EF27-4E26-94A2-D1D4AA6D6365}" srcOrd="2" destOrd="0" parTransId="{F5D3FA7D-33A5-44E2-8DEB-77A86C2947F2}" sibTransId="{D27D5A49-A6CB-4CC3-B0C3-6ADC94FB9F41}"/>
    <dgm:cxn modelId="{1F4B0F17-06B9-4085-8483-990BC6835F15}" srcId="{AD177267-BFA1-4910-9DDA-B82AB84D600B}" destId="{825E5C38-8491-4DD7-ADD4-EA8E27ED339A}" srcOrd="1" destOrd="0" parTransId="{F78F856A-AC06-40C6-9409-4F50B046B063}" sibTransId="{0C19E3D4-F45C-4956-B6D5-698FCCEAA295}"/>
    <dgm:cxn modelId="{EB197417-2C73-4F7D-9FE2-D06C9368E22D}" type="presOf" srcId="{47A46526-47D7-4861-B1C6-03F55074436E}" destId="{7C4FF6F6-5262-4DDF-AF54-0DBBA604EC7D}" srcOrd="0" destOrd="2" presId="urn:microsoft.com/office/officeart/2005/8/layout/hList6"/>
    <dgm:cxn modelId="{6B24F6BA-512B-4777-ACBB-5368F16FC406}" type="presOf" srcId="{F901E99C-BF39-49AA-9446-0D346A897E8E}" destId="{9FE3D286-1EE4-457D-8689-E7EEEEA8BDD4}" srcOrd="0" destOrd="4" presId="urn:microsoft.com/office/officeart/2005/8/layout/hList6"/>
    <dgm:cxn modelId="{F589E5A4-FA06-40FF-BF95-6DD6BE67ADCB}" srcId="{68D24465-024D-4731-9416-A70062D98616}" destId="{0BC9A95B-791A-459E-83E6-5BFEC230A5AC}" srcOrd="0" destOrd="0" parTransId="{B616263A-9746-454B-BF31-9B3707FAA306}" sibTransId="{AA5C0422-3F21-4D69-A0C2-4AD997C21150}"/>
    <dgm:cxn modelId="{14700947-EF65-449A-A0CD-4766DE048B75}" srcId="{0B9CA820-D0FC-48FD-B484-186A00FE869C}" destId="{22DC9C60-C53F-4DC3-8B8E-1D17EE454F9E}" srcOrd="4" destOrd="0" parTransId="{29CACA45-F37E-4AAE-AF62-33BABF2988B2}" sibTransId="{7DCDC669-53CA-4B92-92CC-4942E64DE817}"/>
    <dgm:cxn modelId="{6407728F-0421-48D7-AABB-71249B19300C}" type="presOf" srcId="{A7AEABE1-46EF-4648-8B6C-E5A90DCAE1B7}" destId="{E9DC1934-399D-4A86-BFD1-374640BB0537}" srcOrd="0" destOrd="2" presId="urn:microsoft.com/office/officeart/2005/8/layout/hList6"/>
    <dgm:cxn modelId="{4D574A32-39AF-41FE-AD46-7B5BDE2E2F9B}" type="presOf" srcId="{EA0B9F7A-8579-47E0-BBCF-694C1B943A02}" destId="{9FE3D286-1EE4-457D-8689-E7EEEEA8BDD4}" srcOrd="0" destOrd="1" presId="urn:microsoft.com/office/officeart/2005/8/layout/hList6"/>
    <dgm:cxn modelId="{9200F4DF-6090-49CC-AB9D-09CF283AD5B0}" type="presOf" srcId="{22DC9C60-C53F-4DC3-8B8E-1D17EE454F9E}" destId="{9FE3D286-1EE4-457D-8689-E7EEEEA8BDD4}" srcOrd="0" destOrd="5" presId="urn:microsoft.com/office/officeart/2005/8/layout/hList6"/>
    <dgm:cxn modelId="{496443B2-2158-43A3-BAF3-75DFC7048B55}" srcId="{7CD02CA9-1638-4C0B-A42B-A70A5BFE3F0D}" destId="{F50F335C-FC6E-492F-9A65-4B23FC941AF4}" srcOrd="0" destOrd="0" parTransId="{8E9C9E50-566E-4223-A3E3-535475921DC1}" sibTransId="{C76F2DE1-E92D-41BF-86DE-BA8DB5110A2B}"/>
    <dgm:cxn modelId="{584284B1-E88F-4B3A-B620-DD467D72DBAC}" srcId="{68D24465-024D-4731-9416-A70062D98616}" destId="{47A46526-47D7-4861-B1C6-03F55074436E}" srcOrd="1" destOrd="0" parTransId="{89EF4218-62E8-428B-B1A9-65687249BB4F}" sibTransId="{CBD5CE3C-5BDC-4207-8558-0E634A13C5F4}"/>
    <dgm:cxn modelId="{8740917E-1478-4522-82C6-A5B99C9D89FF}" type="presOf" srcId="{350931A6-CD0F-45F4-9941-62F71621A8D7}" destId="{9FE3D286-1EE4-457D-8689-E7EEEEA8BDD4}" srcOrd="0" destOrd="6" presId="urn:microsoft.com/office/officeart/2005/8/layout/hList6"/>
    <dgm:cxn modelId="{B9A42742-D9D5-4131-BA68-E8E6637B3590}" type="presOf" srcId="{0B9CA820-D0FC-48FD-B484-186A00FE869C}" destId="{9FE3D286-1EE4-457D-8689-E7EEEEA8BDD4}" srcOrd="0" destOrd="0" presId="urn:microsoft.com/office/officeart/2005/8/layout/hList6"/>
    <dgm:cxn modelId="{200A4BBC-4C5C-4345-848D-69D0196785CE}" type="presOf" srcId="{825E5C38-8491-4DD7-ADD4-EA8E27ED339A}" destId="{E9DC1934-399D-4A86-BFD1-374640BB0537}" srcOrd="0" destOrd="0" presId="urn:microsoft.com/office/officeart/2005/8/layout/hList6"/>
    <dgm:cxn modelId="{B6C7255B-F2DF-4F05-9497-E0C9D5B0935D}" srcId="{825E5C38-8491-4DD7-ADD4-EA8E27ED339A}" destId="{A7AEABE1-46EF-4648-8B6C-E5A90DCAE1B7}" srcOrd="1" destOrd="0" parTransId="{2546ADE8-8F04-4957-9145-EBD1F497C16F}" sibTransId="{4DF13504-94F7-44F0-914A-A8C684C1652F}"/>
    <dgm:cxn modelId="{7BBED105-D0E3-47E9-88AA-0137EECA88F1}" type="presOf" srcId="{AD177267-BFA1-4910-9DDA-B82AB84D600B}" destId="{1AC06A33-9D5D-4577-A45C-8767109FD67D}" srcOrd="0" destOrd="0" presId="urn:microsoft.com/office/officeart/2005/8/layout/hList6"/>
    <dgm:cxn modelId="{1C911598-630B-43A1-B6CC-D5316EDDC8A8}" srcId="{6DD4814C-EEBE-494B-A2DD-C10846E6F0FE}" destId="{07D4AFB4-BCD7-461A-9E13-1E8CD13D089A}" srcOrd="3" destOrd="0" parTransId="{E1BBC67C-90C5-47E1-A494-C5EF6E89D520}" sibTransId="{0418C69C-D97E-45AC-BA11-875AACC9F7E3}"/>
    <dgm:cxn modelId="{778979FF-AF76-4211-9CB6-3B7EA71DA1CD}" srcId="{0B9CA820-D0FC-48FD-B484-186A00FE869C}" destId="{EA0B9F7A-8579-47E0-BBCF-694C1B943A02}" srcOrd="0" destOrd="0" parTransId="{B2EEEF2A-2C71-4861-A178-40FF2CBF733C}" sibTransId="{AC640BEB-4962-4938-970C-B31D17E2AD82}"/>
    <dgm:cxn modelId="{9F5B8E35-5CE5-4944-9E89-CCAA8CBFA1F2}" srcId="{825E5C38-8491-4DD7-ADD4-EA8E27ED339A}" destId="{BEC6E718-C45E-46A3-AB21-2C5AA88C1EEE}" srcOrd="3" destOrd="0" parTransId="{61476A94-254C-4A1A-8565-E8A6B6127AB1}" sibTransId="{200341E3-1F2B-4F72-A4D0-5138EED95793}"/>
    <dgm:cxn modelId="{8A91CB26-A6A4-4296-9316-417B8E3559CA}" type="presOf" srcId="{2249B744-85F2-43BC-BE46-D2CFA7E5855B}" destId="{D566322A-1B69-4F03-8D13-AFB923A9F517}" srcOrd="0" destOrd="1" presId="urn:microsoft.com/office/officeart/2005/8/layout/hList6"/>
    <dgm:cxn modelId="{5ECEE6E1-4EB6-42A0-8261-D7B79C7F7A40}" type="presOf" srcId="{6DD4814C-EEBE-494B-A2DD-C10846E6F0FE}" destId="{A57F1413-AFA8-47C2-994E-7084B204710A}" srcOrd="0" destOrd="0" presId="urn:microsoft.com/office/officeart/2005/8/layout/hList6"/>
    <dgm:cxn modelId="{3E1ECBBD-8CF7-4F34-938A-0E429D1AD313}" type="presOf" srcId="{1C100FB5-CFDD-446C-BE2D-2A89440A1C75}" destId="{9FE3D286-1EE4-457D-8689-E7EEEEA8BDD4}" srcOrd="0" destOrd="2" presId="urn:microsoft.com/office/officeart/2005/8/layout/hList6"/>
    <dgm:cxn modelId="{ED670A14-26E9-4788-8017-9203CCBAD1ED}" srcId="{0B9CA820-D0FC-48FD-B484-186A00FE869C}" destId="{350931A6-CD0F-45F4-9941-62F71621A8D7}" srcOrd="5" destOrd="0" parTransId="{EE4287D1-F568-4543-AABE-9A4DAB418102}" sibTransId="{346CB130-E415-4692-B314-094088ACF793}"/>
    <dgm:cxn modelId="{2166D196-E76E-48E1-9E3F-66B9370386A8}" srcId="{281C0AD3-7EFC-4739-BA72-D7C72510535F}" destId="{02101297-8B86-4C58-9ED8-367986BA973C}" srcOrd="1" destOrd="0" parTransId="{18599369-2970-484B-86A3-8F4B9E767286}" sibTransId="{EF9AAEC1-3586-48AE-AC8D-580201C2EA76}"/>
    <dgm:cxn modelId="{349C5A53-7204-4959-9149-9619B9470183}" srcId="{825E5C38-8491-4DD7-ADD4-EA8E27ED339A}" destId="{9121CBF1-94F6-4EF6-88B7-38BD28F82EDA}" srcOrd="4" destOrd="0" parTransId="{575ACED4-1494-480F-9C22-837A17B92703}" sibTransId="{19B470FD-D70E-4E59-A2F4-2269788AA0AE}"/>
    <dgm:cxn modelId="{EF574110-1D0A-418E-A3D4-9747E8E8CE07}" type="presOf" srcId="{849A554C-17C6-4675-AB26-8B8366E52D67}" destId="{E9DC1934-399D-4A86-BFD1-374640BB0537}" srcOrd="0" destOrd="1" presId="urn:microsoft.com/office/officeart/2005/8/layout/hList6"/>
    <dgm:cxn modelId="{B0E40087-F275-41A6-AF1D-6B107BB494B8}" type="presOf" srcId="{E0692470-CAEE-4247-819A-8153E0DB7038}" destId="{E9DC1934-399D-4A86-BFD1-374640BB0537}" srcOrd="0" destOrd="3" presId="urn:microsoft.com/office/officeart/2005/8/layout/hList6"/>
    <dgm:cxn modelId="{41F164D4-E2E2-457E-901B-883D4DA6BBAF}" srcId="{68D24465-024D-4731-9416-A70062D98616}" destId="{6E8B38F3-34BF-448A-A3D1-F6926EAE7248}" srcOrd="3" destOrd="0" parTransId="{AAFA427A-A9DF-466E-9ABD-4550F177BABC}" sibTransId="{18FF0108-B96F-4190-B370-D527A057744A}"/>
    <dgm:cxn modelId="{A06E7071-9E45-44FE-8BB4-06ACD956F252}" type="presParOf" srcId="{1AC06A33-9D5D-4577-A45C-8767109FD67D}" destId="{9FE3D286-1EE4-457D-8689-E7EEEEA8BDD4}" srcOrd="0" destOrd="0" presId="urn:microsoft.com/office/officeart/2005/8/layout/hList6"/>
    <dgm:cxn modelId="{9E955216-E05F-4828-9F6C-B6AAF4039A62}" type="presParOf" srcId="{1AC06A33-9D5D-4577-A45C-8767109FD67D}" destId="{6092D517-0F77-493A-88F6-EDB9DB45CF58}" srcOrd="1" destOrd="0" presId="urn:microsoft.com/office/officeart/2005/8/layout/hList6"/>
    <dgm:cxn modelId="{487EB42F-FDB9-4C80-BE80-5722B73096A0}" type="presParOf" srcId="{1AC06A33-9D5D-4577-A45C-8767109FD67D}" destId="{E9DC1934-399D-4A86-BFD1-374640BB0537}" srcOrd="2" destOrd="0" presId="urn:microsoft.com/office/officeart/2005/8/layout/hList6"/>
    <dgm:cxn modelId="{82DFDE95-EE44-4015-ACA3-7EE87D6BCEF0}" type="presParOf" srcId="{1AC06A33-9D5D-4577-A45C-8767109FD67D}" destId="{3B764306-82F7-441C-8018-1B5F58D10F33}" srcOrd="3" destOrd="0" presId="urn:microsoft.com/office/officeart/2005/8/layout/hList6"/>
    <dgm:cxn modelId="{3DB51C66-13F1-4676-A260-F57A5B64C99E}" type="presParOf" srcId="{1AC06A33-9D5D-4577-A45C-8767109FD67D}" destId="{A57F1413-AFA8-47C2-994E-7084B204710A}" srcOrd="4" destOrd="0" presId="urn:microsoft.com/office/officeart/2005/8/layout/hList6"/>
    <dgm:cxn modelId="{42401679-7D71-43A7-981E-C2FA7E026A24}" type="presParOf" srcId="{1AC06A33-9D5D-4577-A45C-8767109FD67D}" destId="{6BFC908D-DD83-433E-ABE3-E8111522B754}" srcOrd="5" destOrd="0" presId="urn:microsoft.com/office/officeart/2005/8/layout/hList6"/>
    <dgm:cxn modelId="{538CD1D4-6DA3-46D4-8508-8FCF6977213E}" type="presParOf" srcId="{1AC06A33-9D5D-4577-A45C-8767109FD67D}" destId="{7C4FF6F6-5262-4DDF-AF54-0DBBA604EC7D}" srcOrd="6" destOrd="0" presId="urn:microsoft.com/office/officeart/2005/8/layout/hList6"/>
    <dgm:cxn modelId="{D4CB82D1-4887-4467-8D7D-F08BDEBE408B}" type="presParOf" srcId="{1AC06A33-9D5D-4577-A45C-8767109FD67D}" destId="{F9923D2B-46CF-4863-BF80-C018E93E4286}" srcOrd="7" destOrd="0" presId="urn:microsoft.com/office/officeart/2005/8/layout/hList6"/>
    <dgm:cxn modelId="{009E54A8-35B6-4FB2-A3FE-7721A60B86F2}" type="presParOf" srcId="{1AC06A33-9D5D-4577-A45C-8767109FD67D}" destId="{790402C8-89B8-4B3F-B3B2-88B310212D6C}" srcOrd="8" destOrd="0" presId="urn:microsoft.com/office/officeart/2005/8/layout/hList6"/>
    <dgm:cxn modelId="{B42AFA00-8DE2-4594-A994-69803C5179B5}" type="presParOf" srcId="{1AC06A33-9D5D-4577-A45C-8767109FD67D}" destId="{1CBF5268-8E59-4F8D-9A0C-BAB271150BFC}" srcOrd="9" destOrd="0" presId="urn:microsoft.com/office/officeart/2005/8/layout/hList6"/>
    <dgm:cxn modelId="{B76E119C-9757-4AD4-8078-E707A70647CD}" type="presParOf" srcId="{1AC06A33-9D5D-4577-A45C-8767109FD67D}" destId="{D566322A-1B69-4F03-8D13-AFB923A9F517}" srcOrd="10"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3D286-1EE4-457D-8689-E7EEEEA8BDD4}">
      <dsp:nvSpPr>
        <dsp:cNvPr id="0" name=""/>
        <dsp:cNvSpPr/>
      </dsp:nvSpPr>
      <dsp:spPr>
        <a:xfrm rot="16200000">
          <a:off x="-1469313" y="1473429"/>
          <a:ext cx="4573194" cy="162633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1978" bIns="0" numCol="1" spcCol="1270" anchor="t" anchorCtr="0">
          <a:noAutofit/>
        </a:bodyPr>
        <a:lstStyle/>
        <a:p>
          <a:pPr lvl="0" algn="l" defTabSz="800100">
            <a:lnSpc>
              <a:spcPct val="90000"/>
            </a:lnSpc>
            <a:spcBef>
              <a:spcPct val="0"/>
            </a:spcBef>
            <a:spcAft>
              <a:spcPct val="35000"/>
            </a:spcAft>
          </a:pPr>
          <a:r>
            <a:rPr lang="en-US" sz="1800" kern="1200" dirty="0" smtClean="0"/>
            <a:t>Generation</a:t>
          </a:r>
          <a:endParaRPr lang="en-US" sz="18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Home</a:t>
          </a:r>
          <a:endParaRPr lang="en-US" sz="1400" kern="1200" dirty="0"/>
        </a:p>
        <a:p>
          <a:pPr marL="114300" lvl="1" indent="-114300" algn="l" defTabSz="622300">
            <a:lnSpc>
              <a:spcPct val="90000"/>
            </a:lnSpc>
            <a:spcBef>
              <a:spcPct val="0"/>
            </a:spcBef>
            <a:spcAft>
              <a:spcPct val="15000"/>
            </a:spcAft>
            <a:buChar char="••"/>
          </a:pPr>
          <a:r>
            <a:rPr lang="en-US" sz="1400" kern="1200" dirty="0" smtClean="0"/>
            <a:t>School</a:t>
          </a:r>
          <a:endParaRPr lang="en-US" sz="1400" kern="1200" dirty="0"/>
        </a:p>
        <a:p>
          <a:pPr marL="114300" lvl="1" indent="-114300" algn="l" defTabSz="622300">
            <a:lnSpc>
              <a:spcPct val="90000"/>
            </a:lnSpc>
            <a:spcBef>
              <a:spcPct val="0"/>
            </a:spcBef>
            <a:spcAft>
              <a:spcPct val="15000"/>
            </a:spcAft>
            <a:buChar char="••"/>
          </a:pPr>
          <a:r>
            <a:rPr lang="en-US" sz="1400" kern="1200" dirty="0" smtClean="0"/>
            <a:t>Work</a:t>
          </a:r>
          <a:endParaRPr lang="en-US" sz="1400" kern="1200" dirty="0"/>
        </a:p>
        <a:p>
          <a:pPr marL="114300" lvl="1" indent="-114300" algn="l" defTabSz="622300">
            <a:lnSpc>
              <a:spcPct val="90000"/>
            </a:lnSpc>
            <a:spcBef>
              <a:spcPct val="0"/>
            </a:spcBef>
            <a:spcAft>
              <a:spcPct val="15000"/>
            </a:spcAft>
            <a:buChar char="••"/>
          </a:pPr>
          <a:r>
            <a:rPr lang="en-US" sz="1400" kern="1200" dirty="0" smtClean="0"/>
            <a:t>Restaurants</a:t>
          </a:r>
          <a:endParaRPr lang="en-US" sz="1400" kern="1200" dirty="0"/>
        </a:p>
        <a:p>
          <a:pPr marL="114300" lvl="1" indent="-114300" algn="l" defTabSz="622300">
            <a:lnSpc>
              <a:spcPct val="90000"/>
            </a:lnSpc>
            <a:spcBef>
              <a:spcPct val="0"/>
            </a:spcBef>
            <a:spcAft>
              <a:spcPct val="15000"/>
            </a:spcAft>
            <a:buChar char="••"/>
          </a:pPr>
          <a:r>
            <a:rPr lang="en-US" sz="1400" kern="1200" dirty="0" smtClean="0"/>
            <a:t>Etc…</a:t>
          </a:r>
          <a:endParaRPr lang="en-US" sz="1400" kern="1200" dirty="0"/>
        </a:p>
      </dsp:txBody>
      <dsp:txXfrm rot="5400000">
        <a:off x="4117" y="914638"/>
        <a:ext cx="1626334" cy="2743916"/>
      </dsp:txXfrm>
    </dsp:sp>
    <dsp:sp modelId="{E9DC1934-399D-4A86-BFD1-374640BB0537}">
      <dsp:nvSpPr>
        <dsp:cNvPr id="0" name=""/>
        <dsp:cNvSpPr/>
      </dsp:nvSpPr>
      <dsp:spPr>
        <a:xfrm rot="16200000">
          <a:off x="278996" y="1473429"/>
          <a:ext cx="4573194" cy="162633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1978" bIns="0" numCol="1" spcCol="1270" anchor="t" anchorCtr="0">
          <a:noAutofit/>
        </a:bodyPr>
        <a:lstStyle/>
        <a:p>
          <a:pPr lvl="0" algn="l" defTabSz="800100">
            <a:lnSpc>
              <a:spcPct val="90000"/>
            </a:lnSpc>
            <a:spcBef>
              <a:spcPct val="0"/>
            </a:spcBef>
            <a:spcAft>
              <a:spcPct val="35000"/>
            </a:spcAft>
          </a:pPr>
          <a:r>
            <a:rPr lang="en-US" sz="1800" kern="1200" dirty="0" smtClean="0"/>
            <a:t>Choice</a:t>
          </a:r>
          <a:endParaRPr lang="en-US" sz="18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Reuse</a:t>
          </a:r>
          <a:endParaRPr lang="en-US" sz="1400" kern="1200" dirty="0"/>
        </a:p>
        <a:p>
          <a:pPr marL="114300" lvl="1" indent="-114300" algn="l" defTabSz="622300">
            <a:lnSpc>
              <a:spcPct val="90000"/>
            </a:lnSpc>
            <a:spcBef>
              <a:spcPct val="0"/>
            </a:spcBef>
            <a:spcAft>
              <a:spcPct val="15000"/>
            </a:spcAft>
            <a:buChar char="••"/>
          </a:pPr>
          <a:r>
            <a:rPr lang="en-US" sz="1400" kern="1200" dirty="0" smtClean="0"/>
            <a:t>Return</a:t>
          </a:r>
          <a:endParaRPr lang="en-US" sz="1400" kern="1200" dirty="0"/>
        </a:p>
        <a:p>
          <a:pPr marL="114300" lvl="1" indent="-114300" algn="l" defTabSz="622300">
            <a:lnSpc>
              <a:spcPct val="90000"/>
            </a:lnSpc>
            <a:spcBef>
              <a:spcPct val="0"/>
            </a:spcBef>
            <a:spcAft>
              <a:spcPct val="15000"/>
            </a:spcAft>
            <a:buChar char="••"/>
          </a:pPr>
          <a:r>
            <a:rPr lang="en-US" sz="1400" kern="1200" dirty="0" smtClean="0"/>
            <a:t>Recycle</a:t>
          </a:r>
          <a:endParaRPr lang="en-US" sz="1400" kern="1200" dirty="0"/>
        </a:p>
        <a:p>
          <a:pPr marL="114300" lvl="1" indent="-114300" algn="l" defTabSz="622300">
            <a:lnSpc>
              <a:spcPct val="90000"/>
            </a:lnSpc>
            <a:spcBef>
              <a:spcPct val="0"/>
            </a:spcBef>
            <a:spcAft>
              <a:spcPct val="15000"/>
            </a:spcAft>
            <a:buChar char="••"/>
          </a:pPr>
          <a:r>
            <a:rPr lang="en-US" sz="1400" kern="1200" dirty="0" smtClean="0"/>
            <a:t>Toss</a:t>
          </a:r>
          <a:endParaRPr lang="en-US" sz="1400" kern="1200" dirty="0"/>
        </a:p>
      </dsp:txBody>
      <dsp:txXfrm rot="5400000">
        <a:off x="1752426" y="914638"/>
        <a:ext cx="1626334" cy="2743916"/>
      </dsp:txXfrm>
    </dsp:sp>
    <dsp:sp modelId="{A57F1413-AFA8-47C2-994E-7084B204710A}">
      <dsp:nvSpPr>
        <dsp:cNvPr id="0" name=""/>
        <dsp:cNvSpPr/>
      </dsp:nvSpPr>
      <dsp:spPr>
        <a:xfrm rot="16200000">
          <a:off x="2027305" y="1473429"/>
          <a:ext cx="4573194" cy="162633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1978" bIns="0" numCol="1" spcCol="1270" anchor="t" anchorCtr="0">
          <a:noAutofit/>
        </a:bodyPr>
        <a:lstStyle/>
        <a:p>
          <a:pPr lvl="0" algn="l" defTabSz="800100">
            <a:lnSpc>
              <a:spcPct val="90000"/>
            </a:lnSpc>
            <a:spcBef>
              <a:spcPct val="0"/>
            </a:spcBef>
            <a:spcAft>
              <a:spcPct val="35000"/>
            </a:spcAft>
          </a:pPr>
          <a:r>
            <a:rPr lang="en-US" sz="1800" kern="1200" dirty="0" smtClean="0"/>
            <a:t>Collection</a:t>
          </a:r>
          <a:endParaRPr lang="en-US" sz="18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Pick up of garbage</a:t>
          </a:r>
          <a:endParaRPr lang="en-US" sz="1400" kern="1200" dirty="0"/>
        </a:p>
        <a:p>
          <a:pPr marL="114300" lvl="1" indent="-114300" algn="l" defTabSz="622300">
            <a:lnSpc>
              <a:spcPct val="90000"/>
            </a:lnSpc>
            <a:spcBef>
              <a:spcPct val="0"/>
            </a:spcBef>
            <a:spcAft>
              <a:spcPct val="15000"/>
            </a:spcAft>
            <a:buChar char="••"/>
          </a:pPr>
          <a:r>
            <a:rPr lang="en-US" sz="1400" kern="1200" dirty="0" smtClean="0"/>
            <a:t>Pick up of recyclables</a:t>
          </a:r>
          <a:endParaRPr lang="en-US" sz="1400" kern="1200" dirty="0"/>
        </a:p>
        <a:p>
          <a:pPr marL="114300" lvl="1" indent="-114300" algn="l" defTabSz="622300">
            <a:lnSpc>
              <a:spcPct val="90000"/>
            </a:lnSpc>
            <a:spcBef>
              <a:spcPct val="0"/>
            </a:spcBef>
            <a:spcAft>
              <a:spcPct val="15000"/>
            </a:spcAft>
            <a:buChar char="••"/>
          </a:pPr>
          <a:r>
            <a:rPr lang="en-US" sz="1400" kern="1200" dirty="0" smtClean="0"/>
            <a:t>Pick up of Bulk waste</a:t>
          </a:r>
          <a:endParaRPr lang="en-US" sz="1400" kern="1200" dirty="0"/>
        </a:p>
        <a:p>
          <a:pPr marL="114300" lvl="1" indent="-114300" algn="l" defTabSz="622300">
            <a:lnSpc>
              <a:spcPct val="90000"/>
            </a:lnSpc>
            <a:spcBef>
              <a:spcPct val="0"/>
            </a:spcBef>
            <a:spcAft>
              <a:spcPct val="15000"/>
            </a:spcAft>
            <a:buChar char="••"/>
          </a:pPr>
          <a:r>
            <a:rPr lang="en-US" sz="1400" kern="1200" dirty="0" smtClean="0"/>
            <a:t>Pick up of Yard Waste</a:t>
          </a:r>
          <a:endParaRPr lang="en-US" sz="1400" kern="1200" dirty="0"/>
        </a:p>
      </dsp:txBody>
      <dsp:txXfrm rot="5400000">
        <a:off x="3500735" y="914638"/>
        <a:ext cx="1626334" cy="2743916"/>
      </dsp:txXfrm>
    </dsp:sp>
    <dsp:sp modelId="{7C4FF6F6-5262-4DDF-AF54-0DBBA604EC7D}">
      <dsp:nvSpPr>
        <dsp:cNvPr id="0" name=""/>
        <dsp:cNvSpPr/>
      </dsp:nvSpPr>
      <dsp:spPr>
        <a:xfrm rot="16200000">
          <a:off x="3775615" y="1473429"/>
          <a:ext cx="4573194" cy="162633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1978" bIns="0" numCol="1" spcCol="1270" anchor="t" anchorCtr="0">
          <a:noAutofit/>
        </a:bodyPr>
        <a:lstStyle/>
        <a:p>
          <a:pPr lvl="0" algn="l" defTabSz="800100">
            <a:lnSpc>
              <a:spcPct val="90000"/>
            </a:lnSpc>
            <a:spcBef>
              <a:spcPct val="0"/>
            </a:spcBef>
            <a:spcAft>
              <a:spcPct val="35000"/>
            </a:spcAft>
          </a:pPr>
          <a:r>
            <a:rPr lang="en-US" sz="1800" kern="1200" dirty="0" smtClean="0"/>
            <a:t>Transfer </a:t>
          </a:r>
          <a:endParaRPr lang="en-US" sz="18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MSW Transfer Station</a:t>
          </a:r>
          <a:endParaRPr lang="en-US" sz="1400" kern="1200" dirty="0"/>
        </a:p>
        <a:p>
          <a:pPr marL="114300" lvl="1" indent="-114300" algn="l" defTabSz="622300">
            <a:lnSpc>
              <a:spcPct val="90000"/>
            </a:lnSpc>
            <a:spcBef>
              <a:spcPct val="0"/>
            </a:spcBef>
            <a:spcAft>
              <a:spcPct val="15000"/>
            </a:spcAft>
            <a:buChar char="••"/>
          </a:pPr>
          <a:r>
            <a:rPr lang="en-US" sz="1400" kern="1200" dirty="0" smtClean="0"/>
            <a:t>Recycling Center</a:t>
          </a:r>
          <a:endParaRPr lang="en-US" sz="1400" kern="1200" dirty="0"/>
        </a:p>
      </dsp:txBody>
      <dsp:txXfrm rot="5400000">
        <a:off x="5249045" y="914638"/>
        <a:ext cx="1626334" cy="2743916"/>
      </dsp:txXfrm>
    </dsp:sp>
    <dsp:sp modelId="{790402C8-89B8-4B3F-B3B2-88B310212D6C}">
      <dsp:nvSpPr>
        <dsp:cNvPr id="0" name=""/>
        <dsp:cNvSpPr/>
      </dsp:nvSpPr>
      <dsp:spPr>
        <a:xfrm rot="16200000">
          <a:off x="5523924" y="1473429"/>
          <a:ext cx="4573194" cy="162633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1978" bIns="0" numCol="1" spcCol="1270" anchor="t" anchorCtr="0">
          <a:noAutofit/>
        </a:bodyPr>
        <a:lstStyle/>
        <a:p>
          <a:pPr lvl="0" algn="l" defTabSz="800100">
            <a:lnSpc>
              <a:spcPct val="90000"/>
            </a:lnSpc>
            <a:spcBef>
              <a:spcPct val="0"/>
            </a:spcBef>
            <a:spcAft>
              <a:spcPct val="35000"/>
            </a:spcAft>
          </a:pPr>
          <a:r>
            <a:rPr lang="en-US" sz="1800" kern="1200" dirty="0" smtClean="0"/>
            <a:t>Transportation</a:t>
          </a:r>
          <a:endParaRPr lang="en-US" sz="18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Haul it  to AWAY</a:t>
          </a:r>
          <a:endParaRPr lang="en-US" sz="1400" kern="1200" dirty="0"/>
        </a:p>
        <a:p>
          <a:pPr marL="114300" lvl="1" indent="-114300" algn="l" defTabSz="622300">
            <a:lnSpc>
              <a:spcPct val="90000"/>
            </a:lnSpc>
            <a:spcBef>
              <a:spcPct val="0"/>
            </a:spcBef>
            <a:spcAft>
              <a:spcPct val="15000"/>
            </a:spcAft>
            <a:buChar char="••"/>
          </a:pPr>
          <a:r>
            <a:rPr lang="en-US" sz="1400" kern="1200" dirty="0" smtClean="0"/>
            <a:t>Ship it to MFG</a:t>
          </a:r>
          <a:endParaRPr lang="en-US" sz="1400" kern="1200" dirty="0"/>
        </a:p>
      </dsp:txBody>
      <dsp:txXfrm rot="5400000">
        <a:off x="6997354" y="914638"/>
        <a:ext cx="1626334" cy="2743916"/>
      </dsp:txXfrm>
    </dsp:sp>
    <dsp:sp modelId="{D566322A-1B69-4F03-8D13-AFB923A9F517}">
      <dsp:nvSpPr>
        <dsp:cNvPr id="0" name=""/>
        <dsp:cNvSpPr/>
      </dsp:nvSpPr>
      <dsp:spPr>
        <a:xfrm rot="16200000">
          <a:off x="7272234" y="1473429"/>
          <a:ext cx="4573194" cy="162633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1978" bIns="0" numCol="1" spcCol="1270" anchor="t" anchorCtr="0">
          <a:noAutofit/>
        </a:bodyPr>
        <a:lstStyle/>
        <a:p>
          <a:pPr lvl="0" algn="l" defTabSz="800100">
            <a:lnSpc>
              <a:spcPct val="90000"/>
            </a:lnSpc>
            <a:spcBef>
              <a:spcPct val="0"/>
            </a:spcBef>
            <a:spcAft>
              <a:spcPct val="35000"/>
            </a:spcAft>
          </a:pPr>
          <a:r>
            <a:rPr lang="en-US" sz="1800" kern="1200" dirty="0" smtClean="0"/>
            <a:t>AWAY	</a:t>
          </a:r>
          <a:endParaRPr lang="en-US" sz="18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Incineration (Ash to a Landfill)</a:t>
          </a:r>
          <a:endParaRPr lang="en-US" sz="1400" kern="1200" dirty="0"/>
        </a:p>
        <a:p>
          <a:pPr marL="114300" lvl="1" indent="-114300" algn="l" defTabSz="622300">
            <a:lnSpc>
              <a:spcPct val="90000"/>
            </a:lnSpc>
            <a:spcBef>
              <a:spcPct val="0"/>
            </a:spcBef>
            <a:spcAft>
              <a:spcPct val="15000"/>
            </a:spcAft>
            <a:buChar char="••"/>
          </a:pPr>
          <a:r>
            <a:rPr lang="en-US" sz="1400" kern="1200" dirty="0" smtClean="0"/>
            <a:t>Disposal in a landfill</a:t>
          </a:r>
          <a:endParaRPr lang="en-US" sz="1400" kern="1200" dirty="0"/>
        </a:p>
        <a:p>
          <a:pPr marL="114300" lvl="1" indent="-114300" algn="l" defTabSz="622300">
            <a:lnSpc>
              <a:spcPct val="90000"/>
            </a:lnSpc>
            <a:spcBef>
              <a:spcPct val="0"/>
            </a:spcBef>
            <a:spcAft>
              <a:spcPct val="15000"/>
            </a:spcAft>
            <a:buChar char="••"/>
          </a:pPr>
          <a:r>
            <a:rPr lang="en-US" sz="1400" kern="1200" dirty="0" smtClean="0"/>
            <a:t>Used as a raw material for remanufacturing (commodity costs or sale)</a:t>
          </a:r>
          <a:endParaRPr lang="en-US" sz="1400" kern="1200" dirty="0"/>
        </a:p>
      </dsp:txBody>
      <dsp:txXfrm rot="5400000">
        <a:off x="8745664" y="914638"/>
        <a:ext cx="1626334" cy="2743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3D286-1EE4-457D-8689-E7EEEEA8BDD4}">
      <dsp:nvSpPr>
        <dsp:cNvPr id="0" name=""/>
        <dsp:cNvSpPr/>
      </dsp:nvSpPr>
      <dsp:spPr>
        <a:xfrm rot="16200000">
          <a:off x="-1469313" y="1473429"/>
          <a:ext cx="4573194" cy="162633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1978" bIns="0" numCol="1" spcCol="1270" anchor="t" anchorCtr="0">
          <a:noAutofit/>
        </a:bodyPr>
        <a:lstStyle/>
        <a:p>
          <a:pPr lvl="0" algn="l" defTabSz="800100">
            <a:lnSpc>
              <a:spcPct val="90000"/>
            </a:lnSpc>
            <a:spcBef>
              <a:spcPct val="0"/>
            </a:spcBef>
            <a:spcAft>
              <a:spcPct val="35000"/>
            </a:spcAft>
          </a:pPr>
          <a:r>
            <a:rPr lang="en-US" sz="1800" kern="1200" dirty="0" smtClean="0">
              <a:solidFill>
                <a:srgbClr val="7030A0"/>
              </a:solidFill>
            </a:rPr>
            <a:t>Generation</a:t>
          </a:r>
          <a:endParaRPr lang="en-US" sz="1800" kern="1200" dirty="0">
            <a:solidFill>
              <a:srgbClr val="7030A0"/>
            </a:solidFill>
          </a:endParaRP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Home</a:t>
          </a:r>
          <a:endParaRPr lang="en-US" sz="1400" kern="1200" dirty="0"/>
        </a:p>
        <a:p>
          <a:pPr marL="114300" lvl="1" indent="-114300" algn="l" defTabSz="622300">
            <a:lnSpc>
              <a:spcPct val="90000"/>
            </a:lnSpc>
            <a:spcBef>
              <a:spcPct val="0"/>
            </a:spcBef>
            <a:spcAft>
              <a:spcPct val="15000"/>
            </a:spcAft>
            <a:buChar char="••"/>
          </a:pPr>
          <a:r>
            <a:rPr lang="en-US" sz="1400" kern="1200" dirty="0" smtClean="0"/>
            <a:t>School</a:t>
          </a:r>
          <a:endParaRPr lang="en-US" sz="1400" kern="1200" dirty="0"/>
        </a:p>
        <a:p>
          <a:pPr marL="114300" lvl="1" indent="-114300" algn="l" defTabSz="622300">
            <a:lnSpc>
              <a:spcPct val="90000"/>
            </a:lnSpc>
            <a:spcBef>
              <a:spcPct val="0"/>
            </a:spcBef>
            <a:spcAft>
              <a:spcPct val="15000"/>
            </a:spcAft>
            <a:buChar char="••"/>
          </a:pPr>
          <a:r>
            <a:rPr lang="en-US" sz="1400" kern="1200" dirty="0" smtClean="0"/>
            <a:t>Work</a:t>
          </a:r>
          <a:endParaRPr lang="en-US" sz="1400" kern="1200" dirty="0"/>
        </a:p>
        <a:p>
          <a:pPr marL="114300" lvl="1" indent="-114300" algn="l" defTabSz="622300">
            <a:lnSpc>
              <a:spcPct val="90000"/>
            </a:lnSpc>
            <a:spcBef>
              <a:spcPct val="0"/>
            </a:spcBef>
            <a:spcAft>
              <a:spcPct val="15000"/>
            </a:spcAft>
            <a:buChar char="••"/>
          </a:pPr>
          <a:r>
            <a:rPr lang="en-US" sz="1400" kern="1200" dirty="0" smtClean="0"/>
            <a:t>Restaurants</a:t>
          </a:r>
          <a:endParaRPr lang="en-US" sz="1400" kern="1200" dirty="0"/>
        </a:p>
        <a:p>
          <a:pPr marL="114300" lvl="1" indent="-114300" algn="l" defTabSz="622300">
            <a:lnSpc>
              <a:spcPct val="90000"/>
            </a:lnSpc>
            <a:spcBef>
              <a:spcPct val="0"/>
            </a:spcBef>
            <a:spcAft>
              <a:spcPct val="15000"/>
            </a:spcAft>
            <a:buChar char="••"/>
          </a:pPr>
          <a:r>
            <a:rPr lang="en-US" sz="1400" kern="1200" dirty="0" smtClean="0"/>
            <a:t>Etc…</a:t>
          </a:r>
          <a:endParaRPr lang="en-US" sz="1400" kern="1200" dirty="0"/>
        </a:p>
      </dsp:txBody>
      <dsp:txXfrm rot="5400000">
        <a:off x="4117" y="914638"/>
        <a:ext cx="1626334" cy="2743916"/>
      </dsp:txXfrm>
    </dsp:sp>
    <dsp:sp modelId="{E9DC1934-399D-4A86-BFD1-374640BB0537}">
      <dsp:nvSpPr>
        <dsp:cNvPr id="0" name=""/>
        <dsp:cNvSpPr/>
      </dsp:nvSpPr>
      <dsp:spPr>
        <a:xfrm rot="16200000">
          <a:off x="278996" y="1473429"/>
          <a:ext cx="4573194" cy="162633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1978" bIns="0" numCol="1" spcCol="1270" anchor="t" anchorCtr="0">
          <a:noAutofit/>
        </a:bodyPr>
        <a:lstStyle/>
        <a:p>
          <a:pPr lvl="0" algn="l" defTabSz="800100">
            <a:lnSpc>
              <a:spcPct val="90000"/>
            </a:lnSpc>
            <a:spcBef>
              <a:spcPct val="0"/>
            </a:spcBef>
            <a:spcAft>
              <a:spcPct val="35000"/>
            </a:spcAft>
          </a:pPr>
          <a:r>
            <a:rPr lang="en-US" sz="1800" kern="1200" dirty="0" smtClean="0"/>
            <a:t>Choice</a:t>
          </a:r>
          <a:endParaRPr lang="en-US" sz="18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Reuse</a:t>
          </a:r>
          <a:endParaRPr lang="en-US" sz="1400" kern="1200" dirty="0"/>
        </a:p>
        <a:p>
          <a:pPr marL="114300" lvl="1" indent="-114300" algn="l" defTabSz="622300">
            <a:lnSpc>
              <a:spcPct val="90000"/>
            </a:lnSpc>
            <a:spcBef>
              <a:spcPct val="0"/>
            </a:spcBef>
            <a:spcAft>
              <a:spcPct val="15000"/>
            </a:spcAft>
            <a:buChar char="••"/>
          </a:pPr>
          <a:r>
            <a:rPr lang="en-US" sz="1400" kern="1200" dirty="0" smtClean="0"/>
            <a:t>Return</a:t>
          </a:r>
          <a:endParaRPr lang="en-US" sz="1400" kern="1200" dirty="0"/>
        </a:p>
        <a:p>
          <a:pPr marL="114300" lvl="1" indent="-114300" algn="l" defTabSz="622300">
            <a:lnSpc>
              <a:spcPct val="90000"/>
            </a:lnSpc>
            <a:spcBef>
              <a:spcPct val="0"/>
            </a:spcBef>
            <a:spcAft>
              <a:spcPct val="15000"/>
            </a:spcAft>
            <a:buChar char="••"/>
          </a:pPr>
          <a:r>
            <a:rPr lang="en-US" sz="1400" kern="1200" dirty="0" smtClean="0">
              <a:solidFill>
                <a:srgbClr val="7030A0"/>
              </a:solidFill>
            </a:rPr>
            <a:t>Recycle</a:t>
          </a:r>
          <a:endParaRPr lang="en-US" sz="1400" kern="1200" dirty="0">
            <a:solidFill>
              <a:srgbClr val="7030A0"/>
            </a:solidFill>
          </a:endParaRPr>
        </a:p>
        <a:p>
          <a:pPr marL="114300" lvl="1" indent="-114300" algn="l" defTabSz="622300">
            <a:lnSpc>
              <a:spcPct val="90000"/>
            </a:lnSpc>
            <a:spcBef>
              <a:spcPct val="0"/>
            </a:spcBef>
            <a:spcAft>
              <a:spcPct val="15000"/>
            </a:spcAft>
            <a:buChar char="••"/>
          </a:pPr>
          <a:r>
            <a:rPr lang="en-US" sz="1400" kern="1200" dirty="0" smtClean="0"/>
            <a:t>Toss</a:t>
          </a:r>
          <a:endParaRPr lang="en-US" sz="1400" kern="1200" dirty="0"/>
        </a:p>
      </dsp:txBody>
      <dsp:txXfrm rot="5400000">
        <a:off x="1752426" y="914638"/>
        <a:ext cx="1626334" cy="2743916"/>
      </dsp:txXfrm>
    </dsp:sp>
    <dsp:sp modelId="{A57F1413-AFA8-47C2-994E-7084B204710A}">
      <dsp:nvSpPr>
        <dsp:cNvPr id="0" name=""/>
        <dsp:cNvSpPr/>
      </dsp:nvSpPr>
      <dsp:spPr>
        <a:xfrm rot="16200000">
          <a:off x="2027305" y="1473429"/>
          <a:ext cx="4573194" cy="162633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1978" bIns="0" numCol="1" spcCol="1270" anchor="t" anchorCtr="0">
          <a:noAutofit/>
        </a:bodyPr>
        <a:lstStyle/>
        <a:p>
          <a:pPr lvl="0" algn="l" defTabSz="800100">
            <a:lnSpc>
              <a:spcPct val="90000"/>
            </a:lnSpc>
            <a:spcBef>
              <a:spcPct val="0"/>
            </a:spcBef>
            <a:spcAft>
              <a:spcPct val="35000"/>
            </a:spcAft>
          </a:pPr>
          <a:r>
            <a:rPr lang="en-US" sz="1800" kern="1200" dirty="0" smtClean="0"/>
            <a:t>Collection</a:t>
          </a:r>
          <a:endParaRPr lang="en-US" sz="18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Pick up of garbage</a:t>
          </a:r>
          <a:endParaRPr lang="en-US" sz="1400" kern="1200" dirty="0"/>
        </a:p>
        <a:p>
          <a:pPr marL="114300" lvl="1" indent="-114300" algn="l" defTabSz="622300">
            <a:lnSpc>
              <a:spcPct val="90000"/>
            </a:lnSpc>
            <a:spcBef>
              <a:spcPct val="0"/>
            </a:spcBef>
            <a:spcAft>
              <a:spcPct val="15000"/>
            </a:spcAft>
            <a:buChar char="••"/>
          </a:pPr>
          <a:r>
            <a:rPr lang="en-US" sz="1400" kern="1200" dirty="0" smtClean="0">
              <a:solidFill>
                <a:srgbClr val="7030A0"/>
              </a:solidFill>
            </a:rPr>
            <a:t>Pick up of recyclables</a:t>
          </a:r>
          <a:endParaRPr lang="en-US" sz="1400" kern="1200" dirty="0">
            <a:solidFill>
              <a:srgbClr val="7030A0"/>
            </a:solidFill>
          </a:endParaRPr>
        </a:p>
        <a:p>
          <a:pPr marL="114300" lvl="1" indent="-114300" algn="l" defTabSz="622300">
            <a:lnSpc>
              <a:spcPct val="90000"/>
            </a:lnSpc>
            <a:spcBef>
              <a:spcPct val="0"/>
            </a:spcBef>
            <a:spcAft>
              <a:spcPct val="15000"/>
            </a:spcAft>
            <a:buChar char="••"/>
          </a:pPr>
          <a:r>
            <a:rPr lang="en-US" sz="1400" kern="1200" dirty="0" smtClean="0"/>
            <a:t>Pick up of Bulk waste</a:t>
          </a:r>
          <a:endParaRPr lang="en-US" sz="1400" kern="1200" dirty="0"/>
        </a:p>
        <a:p>
          <a:pPr marL="114300" lvl="1" indent="-114300" algn="l" defTabSz="622300">
            <a:lnSpc>
              <a:spcPct val="90000"/>
            </a:lnSpc>
            <a:spcBef>
              <a:spcPct val="0"/>
            </a:spcBef>
            <a:spcAft>
              <a:spcPct val="15000"/>
            </a:spcAft>
            <a:buChar char="••"/>
          </a:pPr>
          <a:r>
            <a:rPr lang="en-US" sz="1400" kern="1200" dirty="0" smtClean="0"/>
            <a:t>Pick up of Yard Waste</a:t>
          </a:r>
          <a:endParaRPr lang="en-US" sz="1400" kern="1200" dirty="0"/>
        </a:p>
      </dsp:txBody>
      <dsp:txXfrm rot="5400000">
        <a:off x="3500735" y="914638"/>
        <a:ext cx="1626334" cy="2743916"/>
      </dsp:txXfrm>
    </dsp:sp>
    <dsp:sp modelId="{7C4FF6F6-5262-4DDF-AF54-0DBBA604EC7D}">
      <dsp:nvSpPr>
        <dsp:cNvPr id="0" name=""/>
        <dsp:cNvSpPr/>
      </dsp:nvSpPr>
      <dsp:spPr>
        <a:xfrm rot="16200000">
          <a:off x="3775615" y="1473429"/>
          <a:ext cx="4573194" cy="162633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1978" bIns="0" numCol="1" spcCol="1270" anchor="t" anchorCtr="0">
          <a:noAutofit/>
        </a:bodyPr>
        <a:lstStyle/>
        <a:p>
          <a:pPr lvl="0" algn="l" defTabSz="800100">
            <a:lnSpc>
              <a:spcPct val="90000"/>
            </a:lnSpc>
            <a:spcBef>
              <a:spcPct val="0"/>
            </a:spcBef>
            <a:spcAft>
              <a:spcPct val="35000"/>
            </a:spcAft>
          </a:pPr>
          <a:r>
            <a:rPr lang="en-US" sz="1800" kern="1200" dirty="0" smtClean="0"/>
            <a:t>Transfer </a:t>
          </a:r>
          <a:endParaRPr lang="en-US" sz="18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MSW Transfer Station</a:t>
          </a:r>
          <a:endParaRPr lang="en-US" sz="1400" kern="1200" dirty="0"/>
        </a:p>
        <a:p>
          <a:pPr marL="114300" lvl="1" indent="-114300" algn="l" defTabSz="622300">
            <a:lnSpc>
              <a:spcPct val="90000"/>
            </a:lnSpc>
            <a:spcBef>
              <a:spcPct val="0"/>
            </a:spcBef>
            <a:spcAft>
              <a:spcPct val="15000"/>
            </a:spcAft>
            <a:buChar char="••"/>
          </a:pPr>
          <a:r>
            <a:rPr lang="en-US" sz="1400" kern="1200" dirty="0" smtClean="0">
              <a:solidFill>
                <a:srgbClr val="7030A0"/>
              </a:solidFill>
            </a:rPr>
            <a:t>Recycling Center</a:t>
          </a:r>
          <a:endParaRPr lang="en-US" sz="1400" kern="1200" dirty="0">
            <a:solidFill>
              <a:srgbClr val="7030A0"/>
            </a:solidFill>
          </a:endParaRPr>
        </a:p>
      </dsp:txBody>
      <dsp:txXfrm rot="5400000">
        <a:off x="5249045" y="914638"/>
        <a:ext cx="1626334" cy="2743916"/>
      </dsp:txXfrm>
    </dsp:sp>
    <dsp:sp modelId="{790402C8-89B8-4B3F-B3B2-88B310212D6C}">
      <dsp:nvSpPr>
        <dsp:cNvPr id="0" name=""/>
        <dsp:cNvSpPr/>
      </dsp:nvSpPr>
      <dsp:spPr>
        <a:xfrm rot="16200000">
          <a:off x="5523924" y="1473429"/>
          <a:ext cx="4573194" cy="162633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1978" bIns="0" numCol="1" spcCol="1270" anchor="t" anchorCtr="0">
          <a:noAutofit/>
        </a:bodyPr>
        <a:lstStyle/>
        <a:p>
          <a:pPr lvl="0" algn="l" defTabSz="800100">
            <a:lnSpc>
              <a:spcPct val="90000"/>
            </a:lnSpc>
            <a:spcBef>
              <a:spcPct val="0"/>
            </a:spcBef>
            <a:spcAft>
              <a:spcPct val="35000"/>
            </a:spcAft>
          </a:pPr>
          <a:r>
            <a:rPr lang="en-US" sz="1800" kern="1200" dirty="0" smtClean="0"/>
            <a:t>Transportation</a:t>
          </a:r>
          <a:endParaRPr lang="en-US" sz="18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Haul it  to AWAY</a:t>
          </a:r>
          <a:endParaRPr lang="en-US" sz="1400" kern="1200" dirty="0"/>
        </a:p>
        <a:p>
          <a:pPr marL="114300" lvl="1" indent="-114300" algn="l" defTabSz="622300">
            <a:lnSpc>
              <a:spcPct val="90000"/>
            </a:lnSpc>
            <a:spcBef>
              <a:spcPct val="0"/>
            </a:spcBef>
            <a:spcAft>
              <a:spcPct val="15000"/>
            </a:spcAft>
            <a:buChar char="••"/>
          </a:pPr>
          <a:r>
            <a:rPr lang="en-US" sz="1400" kern="1200" dirty="0" smtClean="0">
              <a:solidFill>
                <a:srgbClr val="7030A0"/>
              </a:solidFill>
            </a:rPr>
            <a:t>Ship it to MFG</a:t>
          </a:r>
          <a:endParaRPr lang="en-US" sz="1400" kern="1200" dirty="0">
            <a:solidFill>
              <a:srgbClr val="7030A0"/>
            </a:solidFill>
          </a:endParaRPr>
        </a:p>
      </dsp:txBody>
      <dsp:txXfrm rot="5400000">
        <a:off x="6997354" y="914638"/>
        <a:ext cx="1626334" cy="2743916"/>
      </dsp:txXfrm>
    </dsp:sp>
    <dsp:sp modelId="{D566322A-1B69-4F03-8D13-AFB923A9F517}">
      <dsp:nvSpPr>
        <dsp:cNvPr id="0" name=""/>
        <dsp:cNvSpPr/>
      </dsp:nvSpPr>
      <dsp:spPr>
        <a:xfrm rot="16200000">
          <a:off x="7272234" y="1473429"/>
          <a:ext cx="4573194" cy="1626334"/>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1978" bIns="0" numCol="1" spcCol="1270" anchor="t" anchorCtr="0">
          <a:noAutofit/>
        </a:bodyPr>
        <a:lstStyle/>
        <a:p>
          <a:pPr lvl="0" algn="l" defTabSz="800100">
            <a:lnSpc>
              <a:spcPct val="90000"/>
            </a:lnSpc>
            <a:spcBef>
              <a:spcPct val="0"/>
            </a:spcBef>
            <a:spcAft>
              <a:spcPct val="35000"/>
            </a:spcAft>
          </a:pPr>
          <a:r>
            <a:rPr lang="en-US" sz="1800" kern="1200" dirty="0" smtClean="0"/>
            <a:t>AWAY	</a:t>
          </a:r>
          <a:endParaRPr lang="en-US" sz="18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Incineration (Ash to a Landfill)</a:t>
          </a:r>
          <a:endParaRPr lang="en-US" sz="1400" kern="1200" dirty="0"/>
        </a:p>
        <a:p>
          <a:pPr marL="114300" lvl="1" indent="-114300" algn="l" defTabSz="622300">
            <a:lnSpc>
              <a:spcPct val="90000"/>
            </a:lnSpc>
            <a:spcBef>
              <a:spcPct val="0"/>
            </a:spcBef>
            <a:spcAft>
              <a:spcPct val="15000"/>
            </a:spcAft>
            <a:buChar char="••"/>
          </a:pPr>
          <a:r>
            <a:rPr lang="en-US" sz="1400" kern="1200" dirty="0" smtClean="0">
              <a:solidFill>
                <a:srgbClr val="7030A0"/>
              </a:solidFill>
            </a:rPr>
            <a:t>Disposal in a landfill</a:t>
          </a:r>
          <a:endParaRPr lang="en-US" sz="1400" kern="1200" dirty="0">
            <a:solidFill>
              <a:srgbClr val="7030A0"/>
            </a:solidFill>
          </a:endParaRPr>
        </a:p>
        <a:p>
          <a:pPr marL="114300" lvl="1" indent="-114300" algn="l" defTabSz="622300">
            <a:lnSpc>
              <a:spcPct val="90000"/>
            </a:lnSpc>
            <a:spcBef>
              <a:spcPct val="0"/>
            </a:spcBef>
            <a:spcAft>
              <a:spcPct val="15000"/>
            </a:spcAft>
            <a:buChar char="••"/>
          </a:pPr>
          <a:r>
            <a:rPr lang="en-US" sz="1400" kern="1200" dirty="0" smtClean="0">
              <a:solidFill>
                <a:srgbClr val="7030A0"/>
              </a:solidFill>
            </a:rPr>
            <a:t>Used as a raw material for remanufacturing (commodity costs or sale)</a:t>
          </a:r>
          <a:endParaRPr lang="en-US" sz="1400" kern="1200" dirty="0">
            <a:solidFill>
              <a:srgbClr val="7030A0"/>
            </a:solidFill>
          </a:endParaRPr>
        </a:p>
      </dsp:txBody>
      <dsp:txXfrm rot="5400000">
        <a:off x="8745664" y="914638"/>
        <a:ext cx="1626334" cy="274391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pPr/>
              <a:t>9/25/2018</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pPr/>
              <a:t>‹#›</a:t>
            </a:fld>
            <a:endParaRPr dirty="0"/>
          </a:p>
        </p:txBody>
      </p:sp>
    </p:spTree>
    <p:extLst>
      <p:ext uri="{BB962C8B-B14F-4D97-AF65-F5344CB8AC3E}">
        <p14:creationId xmlns=""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pPr/>
              <a:t>9/25/2018</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pPr/>
              <a:t>‹#›</a:t>
            </a:fld>
            <a:endParaRPr dirty="0"/>
          </a:p>
        </p:txBody>
      </p:sp>
    </p:spTree>
    <p:extLst>
      <p:ext uri="{BB962C8B-B14F-4D97-AF65-F5344CB8AC3E}">
        <p14:creationId xmlns=""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pPr/>
              <a:t>1</a:t>
            </a:fld>
            <a:endParaRPr lang="en-US" dirty="0"/>
          </a:p>
        </p:txBody>
      </p:sp>
    </p:spTree>
    <p:extLst>
      <p:ext uri="{BB962C8B-B14F-4D97-AF65-F5344CB8AC3E}">
        <p14:creationId xmlns=""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130325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8A609B-F4BD-4C1E-9D9C-6824B7B2E0AA}" type="slidenum">
              <a:rPr lang="en-US" altLang="en-US">
                <a:latin typeface="Times New Roman" panose="02020603050405020304" pitchFamily="18" charset="0"/>
              </a:rPr>
              <a:pPr>
                <a:spcBef>
                  <a:spcPct val="0"/>
                </a:spcBef>
              </a:pPr>
              <a:t>10</a:t>
            </a:fld>
            <a:endParaRPr lang="en-US" altLang="en-US" dirty="0">
              <a:latin typeface="Times New Roman" panose="02020603050405020304" pitchFamily="18" charset="0"/>
            </a:endParaRPr>
          </a:p>
        </p:txBody>
      </p:sp>
    </p:spTree>
    <p:extLst>
      <p:ext uri="{BB962C8B-B14F-4D97-AF65-F5344CB8AC3E}">
        <p14:creationId xmlns="" xmlns:p14="http://schemas.microsoft.com/office/powerpoint/2010/main" val="3843580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2457357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xfrm>
            <a:off x="2320925" y="522288"/>
            <a:ext cx="4648200" cy="2614612"/>
          </a:xfrm>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marL="171106" indent="-171106" eaLnBrk="1" hangingPunct="1">
              <a:buFont typeface="Arial" panose="020B0604020202020204" pitchFamily="34" charset="0"/>
              <a:buChar char="•"/>
            </a:pPr>
            <a:endParaRPr lang="en-US" dirty="0" smtClean="0"/>
          </a:p>
        </p:txBody>
      </p:sp>
    </p:spTree>
    <p:extLst>
      <p:ext uri="{BB962C8B-B14F-4D97-AF65-F5344CB8AC3E}">
        <p14:creationId xmlns="" xmlns:p14="http://schemas.microsoft.com/office/powerpoint/2010/main" val="429513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62E0DD-5355-4FCB-96A7-A41012CF17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45012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3BAB1BB-ACDF-4CDD-BA82-61DB631BED2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048971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62E0DD-5355-4FCB-96A7-A41012CF17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4245433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98017B-22CB-0F42-BD0E-594F96A867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951863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 xmlns:p14="http://schemas.microsoft.com/office/powerpoint/2010/main" val="698731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pPr/>
              <a:t>‹#›</a:t>
            </a:fld>
            <a:endParaRPr dirty="0"/>
          </a:p>
        </p:txBody>
      </p:sp>
      <p:sp>
        <p:nvSpPr>
          <p:cNvPr id="4" name="Date Placeholder 3"/>
          <p:cNvSpPr>
            <a:spLocks noGrp="1"/>
          </p:cNvSpPr>
          <p:nvPr>
            <p:ph type="dt" sz="half" idx="10"/>
          </p:nvPr>
        </p:nvSpPr>
        <p:spPr/>
        <p:txBody>
          <a:bodyPr/>
          <a:lstStyle/>
          <a:p>
            <a:fld id="{C9B55A74-0919-413E-865C-E0E8D1722ED7}" type="datetime1">
              <a:rPr lang="en-US" smtClean="0"/>
              <a:pPr/>
              <a:t>9/25/2018</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 xmlns:p14="http://schemas.microsoft.com/office/powerpoint/2010/main" val="7207092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pPr/>
              <a:t>‹#›</a:t>
            </a:fld>
            <a:endParaRPr dirty="0"/>
          </a:p>
        </p:txBody>
      </p:sp>
      <p:sp>
        <p:nvSpPr>
          <p:cNvPr id="4" name="Date Placeholder 3"/>
          <p:cNvSpPr>
            <a:spLocks noGrp="1"/>
          </p:cNvSpPr>
          <p:nvPr>
            <p:ph type="dt" sz="half" idx="10"/>
          </p:nvPr>
        </p:nvSpPr>
        <p:spPr/>
        <p:txBody>
          <a:bodyPr/>
          <a:lstStyle/>
          <a:p>
            <a:fld id="{25BFE46A-5893-4F80-829A-F37AF8AAC03B}" type="datetime1">
              <a:rPr lang="en-US" smtClean="0"/>
              <a:pPr/>
              <a:t>9/25/2018</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 xmlns:p14="http://schemas.microsoft.com/office/powerpoint/2010/main" val="10210142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534" y="1"/>
            <a:ext cx="9072033" cy="1058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595438"/>
            <a:ext cx="5080000" cy="402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595438"/>
            <a:ext cx="5080000" cy="402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noChangeArrowheads="1"/>
          </p:cNvSpPr>
          <p:nvPr>
            <p:ph type="sldNum" sz="quarter" idx="10"/>
          </p:nvPr>
        </p:nvSpPr>
        <p:spPr/>
        <p:txBody>
          <a:bodyPr/>
          <a:lstStyle>
            <a:lvl1pPr>
              <a:defRPr smtClean="0"/>
            </a:lvl1pPr>
          </a:lstStyle>
          <a:p>
            <a:pPr>
              <a:defRPr/>
            </a:pPr>
            <a:fld id="{405D0AD1-1A9D-4920-90E6-B95ADFD8D240}" type="slidenum">
              <a:rPr lang="en-US" altLang="en-US"/>
              <a:pPr>
                <a:defRPr/>
              </a:pPr>
              <a:t>‹#›</a:t>
            </a:fld>
            <a:endParaRPr lang="en-US" altLang="en-US" dirty="0"/>
          </a:p>
        </p:txBody>
      </p:sp>
    </p:spTree>
    <p:extLst>
      <p:ext uri="{BB962C8B-B14F-4D97-AF65-F5344CB8AC3E}">
        <p14:creationId xmlns="" xmlns:p14="http://schemas.microsoft.com/office/powerpoint/2010/main" val="9009263"/>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TextBox 14"/>
          <p:cNvSpPr txBox="1"/>
          <p:nvPr userDrawn="1"/>
        </p:nvSpPr>
        <p:spPr>
          <a:xfrm>
            <a:off x="4510617" y="6477001"/>
            <a:ext cx="3149600" cy="276225"/>
          </a:xfrm>
          <a:prstGeom prst="rect">
            <a:avLst/>
          </a:prstGeom>
          <a:noFill/>
        </p:spPr>
        <p:txBody>
          <a:bodyPr>
            <a:spAutoFit/>
          </a:bodyPr>
          <a:lstStyle/>
          <a:p>
            <a:pPr algn="ctr" fontAlgn="auto">
              <a:spcBef>
                <a:spcPts val="0"/>
              </a:spcBef>
              <a:spcAft>
                <a:spcPts val="0"/>
              </a:spcAft>
              <a:defRPr/>
            </a:pPr>
            <a:fld id="{CE9B9381-1DBE-4AA2-B031-F786CF9ECB9B}" type="slidenum">
              <a:rPr lang="en-US" sz="1200" smtClean="0">
                <a:latin typeface="Arial" pitchFamily="34" charset="0"/>
                <a:cs typeface="Arial" pitchFamily="34" charset="0"/>
              </a:rPr>
              <a:pPr algn="ctr" fontAlgn="auto">
                <a:spcBef>
                  <a:spcPts val="0"/>
                </a:spcBef>
                <a:spcAft>
                  <a:spcPts val="0"/>
                </a:spcAft>
                <a:defRPr/>
              </a:pPr>
              <a:t>‹#›</a:t>
            </a:fld>
            <a:endParaRPr lang="en-US" sz="1200" dirty="0">
              <a:latin typeface="Arial" pitchFamily="34" charset="0"/>
              <a:cs typeface="Arial" pitchFamily="34" charset="0"/>
            </a:endParaRPr>
          </a:p>
        </p:txBody>
      </p:sp>
      <p:sp>
        <p:nvSpPr>
          <p:cNvPr id="2" name="Title 1"/>
          <p:cNvSpPr>
            <a:spLocks noGrp="1"/>
          </p:cNvSpPr>
          <p:nvPr>
            <p:ph type="title"/>
          </p:nvPr>
        </p:nvSpPr>
        <p:spPr>
          <a:solidFill>
            <a:srgbClr val="2B6758"/>
          </a:solidFill>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048000" y="-7391400"/>
            <a:ext cx="4368800" cy="586739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sz="half" idx="10"/>
          </p:nvPr>
        </p:nvSpPr>
        <p:spPr>
          <a:xfrm>
            <a:off x="7518400" y="457201"/>
            <a:ext cx="4368800" cy="586739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11"/>
          </p:nvPr>
        </p:nvSpPr>
        <p:spPr>
          <a:xfrm>
            <a:off x="10363200" y="6629400"/>
            <a:ext cx="1219200" cy="9144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1774596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pPr/>
              <a:t>‹#›</a:t>
            </a:fld>
            <a:endParaRPr dirty="0"/>
          </a:p>
        </p:txBody>
      </p:sp>
      <p:sp>
        <p:nvSpPr>
          <p:cNvPr id="4" name="Date Placeholder 3"/>
          <p:cNvSpPr>
            <a:spLocks noGrp="1"/>
          </p:cNvSpPr>
          <p:nvPr>
            <p:ph type="dt" sz="half" idx="10"/>
          </p:nvPr>
        </p:nvSpPr>
        <p:spPr/>
        <p:txBody>
          <a:bodyPr/>
          <a:lstStyle/>
          <a:p>
            <a:fld id="{6DD1B487-36FD-4CED-B07A-1A81FC6540B1}" type="datetime1">
              <a:rPr lang="en-US" smtClean="0"/>
              <a:pPr/>
              <a:t>9/25/2018</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 xmlns:p14="http://schemas.microsoft.com/office/powerpoint/2010/main" val="34051168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 xmlns:p14="http://schemas.microsoft.com/office/powerpoint/2010/main" val="12898942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mod="1">
    <p:ext uri="{DCECCB84-F9BA-43D5-87BE-67443E8EF086}">
      <p15:sldGuideLst xmlns:p15="http://schemas.microsoft.com/office/powerpoint/2012/main" xmlns="">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pPr/>
              <a:t>‹#›</a:t>
            </a:fld>
            <a:endParaRPr dirty="0"/>
          </a:p>
        </p:txBody>
      </p:sp>
      <p:sp>
        <p:nvSpPr>
          <p:cNvPr id="5" name="Date Placeholder 4"/>
          <p:cNvSpPr>
            <a:spLocks noGrp="1"/>
          </p:cNvSpPr>
          <p:nvPr>
            <p:ph type="dt" sz="half" idx="10"/>
          </p:nvPr>
        </p:nvSpPr>
        <p:spPr/>
        <p:txBody>
          <a:bodyPr/>
          <a:lstStyle/>
          <a:p>
            <a:fld id="{93A66BA0-BF77-43AC-894A-20AD8220B887}" type="datetime1">
              <a:rPr lang="en-US" smtClean="0"/>
              <a:pPr/>
              <a:t>9/25/2018</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 xmlns:p14="http://schemas.microsoft.com/office/powerpoint/2010/main" val="27816878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p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9/25/2018</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 xmlns:p14="http://schemas.microsoft.com/office/powerpoint/2010/main" val="28271807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pPr/>
              <a:t>‹#›</a:t>
            </a:fld>
            <a:endParaRPr dirty="0"/>
          </a:p>
        </p:txBody>
      </p:sp>
      <p:sp>
        <p:nvSpPr>
          <p:cNvPr id="3" name="Date Placeholder 2"/>
          <p:cNvSpPr>
            <a:spLocks noGrp="1"/>
          </p:cNvSpPr>
          <p:nvPr>
            <p:ph type="dt" sz="half" idx="10"/>
          </p:nvPr>
        </p:nvSpPr>
        <p:spPr/>
        <p:txBody>
          <a:bodyPr/>
          <a:lstStyle/>
          <a:p>
            <a:fld id="{9386AC23-C97B-41FB-9B89-C7FE0FB631CA}" type="datetime1">
              <a:rPr lang="en-US" smtClean="0"/>
              <a:pPr/>
              <a:t>9/25/2018</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 xmlns:p14="http://schemas.microsoft.com/office/powerpoint/2010/main" val="24658775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pPr/>
              <a:t>‹#›</a:t>
            </a:fld>
            <a:endParaRPr dirty="0"/>
          </a:p>
        </p:txBody>
      </p:sp>
      <p:sp>
        <p:nvSpPr>
          <p:cNvPr id="2" name="Date Placeholder 1"/>
          <p:cNvSpPr>
            <a:spLocks noGrp="1"/>
          </p:cNvSpPr>
          <p:nvPr>
            <p:ph type="dt" sz="half" idx="10"/>
          </p:nvPr>
        </p:nvSpPr>
        <p:spPr/>
        <p:txBody>
          <a:bodyPr/>
          <a:lstStyle/>
          <a:p>
            <a:fld id="{C81B9673-AC7F-4F1F-84E4-F0E5EAAE106D}" type="datetime1">
              <a:rPr lang="en-US" smtClean="0"/>
              <a:pPr/>
              <a:t>9/25/2018</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 xmlns:p14="http://schemas.microsoft.com/office/powerpoint/2010/main" val="11073937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pPr/>
              <a:t>‹#›</a:t>
            </a:fld>
            <a:endParaRPr dirty="0"/>
          </a:p>
        </p:txBody>
      </p:sp>
      <p:sp>
        <p:nvSpPr>
          <p:cNvPr id="5" name="Date Placeholder 4"/>
          <p:cNvSpPr>
            <a:spLocks noGrp="1"/>
          </p:cNvSpPr>
          <p:nvPr>
            <p:ph type="dt" sz="half" idx="10"/>
          </p:nvPr>
        </p:nvSpPr>
        <p:spPr/>
        <p:txBody>
          <a:bodyPr/>
          <a:lstStyle/>
          <a:p>
            <a:fld id="{BA2A3310-D664-4933-9402-AB5DB0887727}" type="datetime1">
              <a:rPr lang="en-US" smtClean="0"/>
              <a:pPr/>
              <a:t>9/25/2018</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 xmlns:p14="http://schemas.microsoft.com/office/powerpoint/2010/main" val="30235495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smtClean="0"/>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pPr/>
              <a:t>‹#›</a:t>
            </a:fld>
            <a:endParaRPr dirty="0"/>
          </a:p>
        </p:txBody>
      </p:sp>
      <p:sp>
        <p:nvSpPr>
          <p:cNvPr id="5" name="Date Placeholder 4"/>
          <p:cNvSpPr>
            <a:spLocks noGrp="1"/>
          </p:cNvSpPr>
          <p:nvPr>
            <p:ph type="dt" sz="half" idx="10"/>
          </p:nvPr>
        </p:nvSpPr>
        <p:spPr/>
        <p:txBody>
          <a:bodyPr/>
          <a:lstStyle/>
          <a:p>
            <a:fld id="{E1447A63-5E3D-469C-A0D1-119323F4F95E}" type="datetime1">
              <a:rPr lang="en-US" smtClean="0"/>
              <a:pPr/>
              <a:t>9/25/2018</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 xmlns:p14="http://schemas.microsoft.com/office/powerpoint/2010/main" val="2164224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9/25/2018</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dirty="0"/>
              <a:t>Add a footer</a:t>
            </a:r>
          </a:p>
        </p:txBody>
      </p:sp>
    </p:spTree>
    <p:extLst>
      <p:ext uri="{BB962C8B-B14F-4D97-AF65-F5344CB8AC3E}">
        <p14:creationId xmlns=""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Recycling in Bayville</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 xmlns:p14="http://schemas.microsoft.com/office/powerpoint/2010/main" val="42615469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altLang="en-US" dirty="0" smtClean="0"/>
          </a:p>
        </p:txBody>
      </p:sp>
      <p:sp>
        <p:nvSpPr>
          <p:cNvPr id="23555" name="Rectangle 3"/>
          <p:cNvSpPr>
            <a:spLocks noGrp="1" noChangeArrowheads="1"/>
          </p:cNvSpPr>
          <p:nvPr>
            <p:ph idx="1"/>
          </p:nvPr>
        </p:nvSpPr>
        <p:spPr>
          <a:xfrm>
            <a:off x="2533973" y="2177143"/>
            <a:ext cx="7448227" cy="3442608"/>
          </a:xfrm>
        </p:spPr>
        <p:txBody>
          <a:bodyPr/>
          <a:lstStyle/>
          <a:p>
            <a:pPr marL="0" indent="0">
              <a:buNone/>
            </a:pPr>
            <a:r>
              <a:rPr lang="en-US" altLang="en-US" sz="7200" dirty="0"/>
              <a:t>Throw it “away.”</a:t>
            </a:r>
          </a:p>
          <a:p>
            <a:pPr eaLnBrk="1" hangingPunct="1">
              <a:lnSpc>
                <a:spcPct val="90000"/>
              </a:lnSpc>
              <a:buFont typeface="Wingdings" panose="05000000000000000000" pitchFamily="2" charset="2"/>
              <a:buChar char="§"/>
            </a:pPr>
            <a:endParaRPr lang="en-US" altLang="en-US" sz="2400" dirty="0"/>
          </a:p>
        </p:txBody>
      </p:sp>
    </p:spTree>
    <p:extLst>
      <p:ext uri="{BB962C8B-B14F-4D97-AF65-F5344CB8AC3E}">
        <p14:creationId xmlns="" xmlns:p14="http://schemas.microsoft.com/office/powerpoint/2010/main" val="35398909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9695" y="276087"/>
            <a:ext cx="7992280" cy="1002523"/>
          </a:xfrm>
        </p:spPr>
        <p:txBody>
          <a:bodyPr/>
          <a:lstStyle/>
          <a:p>
            <a:r>
              <a:rPr lang="en-US" dirty="0" smtClean="0">
                <a:solidFill>
                  <a:schemeClr val="tx1"/>
                </a:solidFill>
              </a:rPr>
              <a:t>“AWAY” is a complex process</a:t>
            </a:r>
            <a:endParaRPr lang="en-US" dirty="0">
              <a:solidFill>
                <a:schemeClr val="tx1"/>
              </a:solidFill>
            </a:endParaRPr>
          </a:p>
        </p:txBody>
      </p:sp>
      <p:sp>
        <p:nvSpPr>
          <p:cNvPr id="3" name="Content Placeholder 2"/>
          <p:cNvSpPr>
            <a:spLocks noGrp="1"/>
          </p:cNvSpPr>
          <p:nvPr>
            <p:ph idx="1"/>
          </p:nvPr>
        </p:nvSpPr>
        <p:spPr>
          <a:xfrm>
            <a:off x="392128" y="1903232"/>
            <a:ext cx="9371948" cy="4620682"/>
          </a:xfrm>
        </p:spPr>
        <p:txBody>
          <a:bodyPr>
            <a:normAutofit/>
          </a:bodyPr>
          <a:lstStyle/>
          <a:p>
            <a:pPr marL="0" indent="0">
              <a:buNone/>
            </a:pPr>
            <a:endParaRPr lang="en-US" dirty="0" smtClean="0"/>
          </a:p>
        </p:txBody>
      </p:sp>
      <p:sp>
        <p:nvSpPr>
          <p:cNvPr id="4" name="Slide Number Placeholder 3"/>
          <p:cNvSpPr>
            <a:spLocks noGrp="1"/>
          </p:cNvSpPr>
          <p:nvPr>
            <p:ph type="sldNum" sz="quarter" idx="12"/>
          </p:nvPr>
        </p:nvSpPr>
        <p:spPr/>
        <p:txBody>
          <a:bodyPr/>
          <a:lstStyle/>
          <a:p>
            <a:fld id="{9CD8D479-8942-46E8-A226-A4E01F7A105C}" type="slidenum">
              <a:rPr lang="en-US" smtClean="0"/>
              <a:pPr/>
              <a:t>11</a:t>
            </a:fld>
            <a:endParaRPr lang="en-US" dirty="0"/>
          </a:p>
        </p:txBody>
      </p:sp>
      <p:sp>
        <p:nvSpPr>
          <p:cNvPr id="5" name="Date Placeholder 4"/>
          <p:cNvSpPr>
            <a:spLocks noGrp="1"/>
          </p:cNvSpPr>
          <p:nvPr>
            <p:ph type="dt" sz="half" idx="10"/>
          </p:nvPr>
        </p:nvSpPr>
        <p:spPr/>
        <p:txBody>
          <a:bodyPr/>
          <a:lstStyle/>
          <a:p>
            <a:fld id="{6DD1B487-36FD-4CED-B07A-1A81FC6540B1}" type="datetime1">
              <a:rPr lang="en-US" smtClean="0"/>
              <a:pPr/>
              <a:t>9/25/2018</a:t>
            </a:fld>
            <a:endParaRPr lang="en-US" dirty="0"/>
          </a:p>
        </p:txBody>
      </p:sp>
      <p:sp>
        <p:nvSpPr>
          <p:cNvPr id="6" name="Footer Placeholder 5"/>
          <p:cNvSpPr>
            <a:spLocks noGrp="1"/>
          </p:cNvSpPr>
          <p:nvPr>
            <p:ph type="ftr" sz="quarter" idx="11"/>
          </p:nvPr>
        </p:nvSpPr>
        <p:spPr/>
        <p:txBody>
          <a:bodyPr/>
          <a:lstStyle/>
          <a:p>
            <a:r>
              <a:rPr lang="en-US" dirty="0" smtClean="0"/>
              <a:t>Add a footer</a:t>
            </a:r>
            <a:endParaRPr lang="en-US" dirty="0"/>
          </a:p>
        </p:txBody>
      </p:sp>
      <p:graphicFrame>
        <p:nvGraphicFramePr>
          <p:cNvPr id="8" name="Diagram 7"/>
          <p:cNvGraphicFramePr/>
          <p:nvPr>
            <p:extLst>
              <p:ext uri="{D42A27DB-BD31-4B8C-83A1-F6EECF244321}">
                <p14:modId xmlns="" xmlns:p14="http://schemas.microsoft.com/office/powerpoint/2010/main" val="4278489930"/>
              </p:ext>
            </p:extLst>
          </p:nvPr>
        </p:nvGraphicFramePr>
        <p:xfrm>
          <a:off x="1046135" y="1565139"/>
          <a:ext cx="10376115" cy="4573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7381619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9695" y="276087"/>
            <a:ext cx="7992280" cy="1002523"/>
          </a:xfrm>
        </p:spPr>
        <p:txBody>
          <a:bodyPr/>
          <a:lstStyle/>
          <a:p>
            <a:r>
              <a:rPr lang="en-US" dirty="0" smtClean="0">
                <a:solidFill>
                  <a:schemeClr val="tx1"/>
                </a:solidFill>
              </a:rPr>
              <a:t>“AWAY” is a complex process</a:t>
            </a:r>
            <a:endParaRPr lang="en-US" dirty="0">
              <a:solidFill>
                <a:schemeClr val="tx1"/>
              </a:solidFill>
            </a:endParaRPr>
          </a:p>
        </p:txBody>
      </p:sp>
      <p:sp>
        <p:nvSpPr>
          <p:cNvPr id="3" name="Content Placeholder 2"/>
          <p:cNvSpPr>
            <a:spLocks noGrp="1"/>
          </p:cNvSpPr>
          <p:nvPr>
            <p:ph idx="1"/>
          </p:nvPr>
        </p:nvSpPr>
        <p:spPr>
          <a:xfrm>
            <a:off x="392128" y="1903232"/>
            <a:ext cx="9371948" cy="4620682"/>
          </a:xfrm>
        </p:spPr>
        <p:txBody>
          <a:bodyPr>
            <a:normAutofit/>
          </a:bodyPr>
          <a:lstStyle/>
          <a:p>
            <a:pPr marL="0" indent="0">
              <a:buNone/>
            </a:pPr>
            <a:endParaRPr lang="en-US"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sz="1100" b="0" i="0" u="none" strike="noStrike" kern="1200" cap="none" spc="0" normalizeH="0" baseline="0" noProof="0" smtClean="0">
                <a:ln>
                  <a:noFill/>
                </a:ln>
                <a:solidFill>
                  <a:srgbClr val="8BAA00">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dirty="0">
              <a:ln>
                <a:noFill/>
              </a:ln>
              <a:solidFill>
                <a:srgbClr val="8BAA00">
                  <a:lumMod val="50000"/>
                </a:srgbClr>
              </a:solidFill>
              <a:effectLst/>
              <a:uLnTx/>
              <a:uFillTx/>
              <a:latin typeface="Corbel" panose="020B050302020402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1B487-36FD-4CED-B07A-1A81FC6540B1}" type="datetime1">
              <a:rPr kumimoji="0" lang="en-US" sz="1100" b="0" i="0" u="none" strike="noStrike" kern="1200" cap="none" spc="0" normalizeH="0" baseline="0" noProof="0" smtClean="0">
                <a:ln>
                  <a:noFill/>
                </a:ln>
                <a:solidFill>
                  <a:srgbClr val="8BAA00">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9/25/2018</a:t>
            </a:fld>
            <a:endParaRPr kumimoji="0" lang="en-US" sz="1100" b="0" i="0" u="none" strike="noStrike" kern="1200" cap="none" spc="0" normalizeH="0" baseline="0" noProof="0" dirty="0">
              <a:ln>
                <a:noFill/>
              </a:ln>
              <a:solidFill>
                <a:srgbClr val="8BAA00">
                  <a:lumMod val="50000"/>
                </a:srgb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8BAA00">
                    <a:lumMod val="50000"/>
                  </a:srgbClr>
                </a:solidFill>
                <a:effectLst/>
                <a:uLnTx/>
                <a:uFillTx/>
                <a:latin typeface="Corbel" panose="020B0503020204020204"/>
                <a:ea typeface="+mn-ea"/>
                <a:cs typeface="+mn-cs"/>
              </a:rPr>
              <a:t>Add a footer</a:t>
            </a:r>
            <a:endParaRPr kumimoji="0" lang="en-US" sz="1100" b="0" i="0" u="none" strike="noStrike" kern="1200" cap="none" spc="0" normalizeH="0" baseline="0" noProof="0" dirty="0">
              <a:ln>
                <a:noFill/>
              </a:ln>
              <a:solidFill>
                <a:srgbClr val="8BAA00">
                  <a:lumMod val="50000"/>
                </a:srgbClr>
              </a:solidFill>
              <a:effectLst/>
              <a:uLnTx/>
              <a:uFillTx/>
              <a:latin typeface="Corbel" panose="020B0503020204020204"/>
              <a:ea typeface="+mn-ea"/>
              <a:cs typeface="+mn-cs"/>
            </a:endParaRPr>
          </a:p>
        </p:txBody>
      </p:sp>
      <p:graphicFrame>
        <p:nvGraphicFramePr>
          <p:cNvPr id="8" name="Diagram 7"/>
          <p:cNvGraphicFramePr/>
          <p:nvPr>
            <p:extLst>
              <p:ext uri="{D42A27DB-BD31-4B8C-83A1-F6EECF244321}">
                <p14:modId xmlns="" xmlns:p14="http://schemas.microsoft.com/office/powerpoint/2010/main" val="2431218618"/>
              </p:ext>
            </p:extLst>
          </p:nvPr>
        </p:nvGraphicFramePr>
        <p:xfrm>
          <a:off x="1046135" y="1565139"/>
          <a:ext cx="10376115" cy="4573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431075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4041775" y="1291771"/>
            <a:ext cx="6482938" cy="50423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Wingdings" pitchFamily="2" charset="2"/>
              <a:buChar char="v"/>
              <a:defRPr sz="1800" kern="1200">
                <a:solidFill>
                  <a:schemeClr val="tx1"/>
                </a:solidFill>
                <a:latin typeface="Arial" pitchFamily="34" charset="0"/>
                <a:ea typeface="+mn-ea"/>
                <a:cs typeface="Arial" pitchFamily="34" charset="0"/>
              </a:defRPr>
            </a:lvl1pPr>
            <a:lvl2pPr marL="914400" indent="-457200" algn="l" rtl="0" eaLnBrk="0" fontAlgn="base" hangingPunct="0">
              <a:spcBef>
                <a:spcPct val="20000"/>
              </a:spcBef>
              <a:spcAft>
                <a:spcPct val="0"/>
              </a:spcAft>
              <a:buFont typeface="Wingdings" pitchFamily="2" charset="2"/>
              <a:buChar char="Ø"/>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itchFamily="2" charset="2"/>
              <a:buChar char="§"/>
              <a:defRPr sz="18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solidFill>
                  <a:schemeClr val="tx1">
                    <a:lumMod val="75000"/>
                    <a:lumOff val="25000"/>
                  </a:schemeClr>
                </a:solidFill>
              </a:rPr>
              <a:t>Recycling </a:t>
            </a:r>
            <a:r>
              <a:rPr lang="en-US" sz="2400" dirty="0">
                <a:solidFill>
                  <a:schemeClr val="tx1">
                    <a:lumMod val="75000"/>
                    <a:lumOff val="25000"/>
                  </a:schemeClr>
                </a:solidFill>
              </a:rPr>
              <a:t>refers to a system in which all residential recyclables are placed into a single recycling container and the material is collected and delivered to a recycling center where it is sorted for recycling.</a:t>
            </a:r>
          </a:p>
          <a:p>
            <a:r>
              <a:rPr lang="en-US" sz="2400" dirty="0">
                <a:solidFill>
                  <a:schemeClr val="tx1">
                    <a:lumMod val="75000"/>
                    <a:lumOff val="25000"/>
                  </a:schemeClr>
                </a:solidFill>
              </a:rPr>
              <a:t>Single stream recycling is easy – residents simply place all their recyclables into one container for collection.</a:t>
            </a:r>
          </a:p>
          <a:p>
            <a:r>
              <a:rPr lang="en-US" sz="2400" dirty="0">
                <a:solidFill>
                  <a:schemeClr val="tx1">
                    <a:lumMod val="75000"/>
                    <a:lumOff val="25000"/>
                  </a:schemeClr>
                </a:solidFill>
              </a:rPr>
              <a:t>At the recycling center, the recyclables are </a:t>
            </a:r>
            <a:r>
              <a:rPr lang="en-US" sz="2400" dirty="0" smtClean="0">
                <a:solidFill>
                  <a:schemeClr val="tx1">
                    <a:lumMod val="75000"/>
                    <a:lumOff val="25000"/>
                  </a:schemeClr>
                </a:solidFill>
              </a:rPr>
              <a:t>segregated </a:t>
            </a:r>
            <a:r>
              <a:rPr lang="en-US" sz="2400" dirty="0">
                <a:solidFill>
                  <a:schemeClr val="tx1">
                    <a:lumMod val="75000"/>
                    <a:lumOff val="25000"/>
                  </a:schemeClr>
                </a:solidFill>
              </a:rPr>
              <a:t>by commodity type such as newspaper, cardboard, plastic, tin, aluminum, etc...</a:t>
            </a:r>
          </a:p>
          <a:p>
            <a:endParaRPr lang="en-US" dirty="0"/>
          </a:p>
        </p:txBody>
      </p:sp>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12801" y="2278251"/>
            <a:ext cx="2037369" cy="30253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410026" y="276087"/>
            <a:ext cx="9371949" cy="594770"/>
          </a:xfrm>
          <a:solidFill>
            <a:schemeClr val="accent2">
              <a:lumMod val="75000"/>
            </a:schemeClr>
          </a:solidFill>
          <a:ln>
            <a:solidFill>
              <a:srgbClr val="0070C0"/>
            </a:solidFill>
          </a:ln>
        </p:spPr>
        <p:txBody>
          <a:bodyPr>
            <a:normAutofit fontScale="90000"/>
          </a:bodyPr>
          <a:lstStyle/>
          <a:p>
            <a:r>
              <a:rPr lang="en-US" dirty="0" smtClean="0">
                <a:solidFill>
                  <a:schemeClr val="bg1"/>
                </a:solidFill>
              </a:rPr>
              <a:t>Recycling</a:t>
            </a:r>
            <a:endParaRPr lang="en-US" dirty="0">
              <a:solidFill>
                <a:schemeClr val="bg1"/>
              </a:solidFill>
            </a:endParaRPr>
          </a:p>
        </p:txBody>
      </p:sp>
    </p:spTree>
    <p:extLst>
      <p:ext uri="{BB962C8B-B14F-4D97-AF65-F5344CB8AC3E}">
        <p14:creationId xmlns="" xmlns:p14="http://schemas.microsoft.com/office/powerpoint/2010/main" val="1349041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3180" y="463632"/>
            <a:ext cx="2020584" cy="3040743"/>
          </a:xfrm>
        </p:spPr>
        <p:txBody>
          <a:bodyPr>
            <a:normAutofit/>
          </a:bodyPr>
          <a:lstStyle/>
          <a:p>
            <a:pPr algn="ctr"/>
            <a:r>
              <a:rPr lang="en-US" sz="2800" dirty="0">
                <a:solidFill>
                  <a:schemeClr val="bg1"/>
                </a:solidFill>
              </a:rPr>
              <a:t>Motivating Factors to Switch to Single Stream Recycling</a:t>
            </a:r>
          </a:p>
        </p:txBody>
      </p:sp>
      <p:sp>
        <p:nvSpPr>
          <p:cNvPr id="5" name="Subtitle 2"/>
          <p:cNvSpPr txBox="1">
            <a:spLocks/>
          </p:cNvSpPr>
          <p:nvPr/>
        </p:nvSpPr>
        <p:spPr bwMode="auto">
          <a:xfrm>
            <a:off x="3231397" y="463632"/>
            <a:ext cx="7284203" cy="586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Wingdings" pitchFamily="2" charset="2"/>
              <a:buChar char="v"/>
              <a:defRPr sz="1800" kern="1200">
                <a:solidFill>
                  <a:schemeClr val="tx1"/>
                </a:solidFill>
                <a:latin typeface="Arial" pitchFamily="34" charset="0"/>
                <a:ea typeface="+mn-ea"/>
                <a:cs typeface="Arial" pitchFamily="34" charset="0"/>
              </a:defRPr>
            </a:lvl1pPr>
            <a:lvl2pPr marL="914400" indent="-457200" algn="l" rtl="0" eaLnBrk="0" fontAlgn="base" hangingPunct="0">
              <a:spcBef>
                <a:spcPct val="20000"/>
              </a:spcBef>
              <a:spcAft>
                <a:spcPct val="0"/>
              </a:spcAft>
              <a:buFont typeface="Wingdings" pitchFamily="2" charset="2"/>
              <a:buChar char="Ø"/>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itchFamily="2" charset="2"/>
              <a:buChar char="§"/>
              <a:defRPr sz="18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a:buNone/>
            </a:pPr>
            <a:r>
              <a:rPr lang="en-US" sz="2000" b="1" dirty="0">
                <a:solidFill>
                  <a:schemeClr val="tx1">
                    <a:lumMod val="75000"/>
                    <a:lumOff val="25000"/>
                  </a:schemeClr>
                </a:solidFill>
              </a:rPr>
              <a:t>The major reasons for switching to single stream recycling are cost savings for municipalities and a desire to increase recycling rates.  Motivating factors include:</a:t>
            </a:r>
          </a:p>
          <a:p>
            <a:pPr marL="0" indent="0" algn="just">
              <a:buNone/>
            </a:pPr>
            <a:endParaRPr lang="en-US" sz="1000" b="1" dirty="0">
              <a:solidFill>
                <a:schemeClr val="tx1">
                  <a:lumMod val="75000"/>
                  <a:lumOff val="25000"/>
                </a:schemeClr>
              </a:solidFill>
            </a:endParaRPr>
          </a:p>
          <a:p>
            <a:pPr marL="800100" lvl="1" indent="-342900">
              <a:buFont typeface="Arial" pitchFamily="34" charset="0"/>
              <a:buChar char="•"/>
            </a:pPr>
            <a:r>
              <a:rPr lang="en-US" dirty="0">
                <a:solidFill>
                  <a:schemeClr val="tx1">
                    <a:lumMod val="75000"/>
                    <a:lumOff val="25000"/>
                  </a:schemeClr>
                </a:solidFill>
              </a:rPr>
              <a:t>Easy recycling -- all recyclable materials are placed in one container, making participation and collection easy and convenient.  </a:t>
            </a:r>
            <a:endParaRPr lang="en-US" dirty="0" smtClean="0">
              <a:solidFill>
                <a:schemeClr val="tx1">
                  <a:lumMod val="75000"/>
                  <a:lumOff val="25000"/>
                </a:schemeClr>
              </a:solidFill>
            </a:endParaRPr>
          </a:p>
          <a:p>
            <a:pPr marL="457200" lvl="1" indent="0">
              <a:buNone/>
            </a:pPr>
            <a:endParaRPr lang="en-US" sz="1000" dirty="0">
              <a:solidFill>
                <a:schemeClr val="tx1">
                  <a:lumMod val="75000"/>
                  <a:lumOff val="25000"/>
                </a:schemeClr>
              </a:solidFill>
            </a:endParaRPr>
          </a:p>
          <a:p>
            <a:pPr marL="800100" lvl="1" indent="-342900">
              <a:buFont typeface="Arial" pitchFamily="34" charset="0"/>
              <a:buChar char="•"/>
            </a:pPr>
            <a:r>
              <a:rPr lang="en-US" dirty="0">
                <a:solidFill>
                  <a:schemeClr val="tx1">
                    <a:lumMod val="75000"/>
                    <a:lumOff val="25000"/>
                  </a:schemeClr>
                </a:solidFill>
              </a:rPr>
              <a:t>Reduced collection costs -- Single-compartment collection vehicles are used which are less expensive to purchase and operate. These trucks also allow for larger loads and fewer trips to the recycling center resulting in fewer miles driven (compared to two-compartment trucks).</a:t>
            </a:r>
          </a:p>
          <a:p>
            <a:pPr marL="457200" lvl="1" indent="0">
              <a:buNone/>
            </a:pPr>
            <a:endParaRPr lang="en-US" sz="1000" dirty="0">
              <a:solidFill>
                <a:schemeClr val="tx1">
                  <a:lumMod val="75000"/>
                  <a:lumOff val="25000"/>
                </a:schemeClr>
              </a:solidFill>
            </a:endParaRPr>
          </a:p>
          <a:p>
            <a:pPr marL="800100" lvl="1" indent="-342900">
              <a:buFont typeface="Arial" pitchFamily="34" charset="0"/>
              <a:buChar char="•"/>
            </a:pPr>
            <a:r>
              <a:rPr lang="en-US" dirty="0">
                <a:solidFill>
                  <a:schemeClr val="tx1">
                    <a:lumMod val="75000"/>
                    <a:lumOff val="25000"/>
                  </a:schemeClr>
                </a:solidFill>
              </a:rPr>
              <a:t>Increased cleanliness -- Lids and covers should be used to stop blowing litter and keep recyclables dry.</a:t>
            </a:r>
          </a:p>
          <a:p>
            <a:pPr marL="800100" lvl="1" indent="-342900">
              <a:buFont typeface="Arial" pitchFamily="34" charset="0"/>
              <a:buChar char="•"/>
            </a:pPr>
            <a:endParaRPr lang="en-US" dirty="0">
              <a:solidFill>
                <a:schemeClr val="tx1">
                  <a:lumMod val="75000"/>
                  <a:lumOff val="25000"/>
                </a:schemeClr>
              </a:solidFill>
            </a:endParaRPr>
          </a:p>
          <a:p>
            <a:pPr marL="800100" lvl="1" indent="-342900">
              <a:buFont typeface="Arial" pitchFamily="34" charset="0"/>
              <a:buChar char="•"/>
            </a:pPr>
            <a:r>
              <a:rPr lang="en-US" dirty="0">
                <a:solidFill>
                  <a:schemeClr val="tx1">
                    <a:lumMod val="75000"/>
                    <a:lumOff val="25000"/>
                  </a:schemeClr>
                </a:solidFill>
              </a:rPr>
              <a:t>Cost avoidance/savings – Increased recycling results in less trash being sent to the landfill or waste-to-energy facility.  Less waste means lower disposal costs for the municipality.</a:t>
            </a:r>
          </a:p>
          <a:p>
            <a:pPr marL="457200" lvl="1" indent="0">
              <a:buNone/>
            </a:pPr>
            <a:endParaRPr lang="en-US" sz="1000" dirty="0">
              <a:solidFill>
                <a:schemeClr val="tx1">
                  <a:lumMod val="75000"/>
                  <a:lumOff val="25000"/>
                </a:schemeClr>
              </a:solidFill>
            </a:endParaRPr>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3180" y="3695908"/>
            <a:ext cx="2133600" cy="2511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9086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4459" y="533400"/>
            <a:ext cx="2020584" cy="1099458"/>
          </a:xfrm>
        </p:spPr>
        <p:txBody>
          <a:bodyPr>
            <a:normAutofit/>
          </a:bodyPr>
          <a:lstStyle/>
          <a:p>
            <a:pPr algn="ctr"/>
            <a:r>
              <a:rPr lang="en-US" sz="2800" dirty="0"/>
              <a:t> </a:t>
            </a:r>
            <a:r>
              <a:rPr lang="en-US" sz="2800" dirty="0">
                <a:solidFill>
                  <a:schemeClr val="bg1"/>
                </a:solidFill>
              </a:rPr>
              <a:t>Technical Study</a:t>
            </a:r>
          </a:p>
        </p:txBody>
      </p:sp>
      <p:sp>
        <p:nvSpPr>
          <p:cNvPr id="2" name="Rectangle 1"/>
          <p:cNvSpPr/>
          <p:nvPr/>
        </p:nvSpPr>
        <p:spPr>
          <a:xfrm>
            <a:off x="3843647" y="533400"/>
            <a:ext cx="6705600" cy="4832092"/>
          </a:xfrm>
          <a:prstGeom prst="rect">
            <a:avLst/>
          </a:prstGeom>
        </p:spPr>
        <p:txBody>
          <a:bodyPr wrap="square">
            <a:spAutoFit/>
          </a:bodyPr>
          <a:lstStyle/>
          <a:p>
            <a:pPr algn="just"/>
            <a:r>
              <a:rPr lang="en-US" sz="2000" dirty="0">
                <a:solidFill>
                  <a:schemeClr val="tx1">
                    <a:lumMod val="75000"/>
                    <a:lumOff val="25000"/>
                  </a:schemeClr>
                </a:solidFill>
              </a:rPr>
              <a:t>In 2010, Solid Waste Association of North America (SWANA) issued a detailed technical assistance study to compare the changes in recycling due to the implementation of a single stream collection system to replace the current dual stream system.  The study sited the following results:</a:t>
            </a:r>
          </a:p>
          <a:p>
            <a:pPr algn="just"/>
            <a:endParaRPr lang="en-US" sz="800" dirty="0">
              <a:solidFill>
                <a:schemeClr val="tx1">
                  <a:lumMod val="75000"/>
                  <a:lumOff val="25000"/>
                </a:schemeClr>
              </a:solidFill>
            </a:endParaRPr>
          </a:p>
          <a:p>
            <a:pPr marL="742950" lvl="1" indent="-285750">
              <a:buFont typeface="Arial" pitchFamily="34" charset="0"/>
              <a:buChar char="•"/>
            </a:pPr>
            <a:r>
              <a:rPr lang="en-US" sz="2000" dirty="0">
                <a:solidFill>
                  <a:schemeClr val="tx1">
                    <a:lumMod val="75000"/>
                    <a:lumOff val="25000"/>
                  </a:schemeClr>
                </a:solidFill>
              </a:rPr>
              <a:t>In Cheltenham County, Pennsylvania, Penn Waste, the area’s residential waste and recycling company reported that residential customers who transitioned to single stream realized a 25% to 30% increase in recycling.  </a:t>
            </a:r>
          </a:p>
          <a:p>
            <a:pPr lvl="1"/>
            <a:endParaRPr lang="en-US" sz="1000" dirty="0">
              <a:solidFill>
                <a:schemeClr val="tx1">
                  <a:lumMod val="75000"/>
                  <a:lumOff val="25000"/>
                </a:schemeClr>
              </a:solidFill>
            </a:endParaRPr>
          </a:p>
          <a:p>
            <a:pPr marL="742950" lvl="1" indent="-285750">
              <a:buFont typeface="Arial" pitchFamily="34" charset="0"/>
              <a:buChar char="•"/>
            </a:pPr>
            <a:r>
              <a:rPr lang="en-US" sz="2000" dirty="0">
                <a:solidFill>
                  <a:schemeClr val="tx1">
                    <a:lumMod val="75000"/>
                    <a:lumOff val="25000"/>
                  </a:schemeClr>
                </a:solidFill>
              </a:rPr>
              <a:t>City of Madison, Wisconsin realized a 29% increase in recycling by implementing single stream recycling.</a:t>
            </a:r>
          </a:p>
          <a:p>
            <a:pPr lvl="1"/>
            <a:endParaRPr lang="en-US" sz="1000" dirty="0">
              <a:solidFill>
                <a:schemeClr val="tx1">
                  <a:lumMod val="75000"/>
                  <a:lumOff val="25000"/>
                </a:schemeClr>
              </a:solidFill>
            </a:endParaRPr>
          </a:p>
          <a:p>
            <a:pPr marL="742950" lvl="1" indent="-285750">
              <a:buFont typeface="Arial" pitchFamily="34" charset="0"/>
              <a:buChar char="•"/>
            </a:pPr>
            <a:r>
              <a:rPr lang="en-US" sz="2000" dirty="0">
                <a:solidFill>
                  <a:schemeClr val="tx1">
                    <a:lumMod val="75000"/>
                    <a:lumOff val="25000"/>
                  </a:schemeClr>
                </a:solidFill>
              </a:rPr>
              <a:t>City of Philadelphia realized a 25% to 30% increase in recycling by implementing single stream recycling.</a:t>
            </a:r>
          </a:p>
        </p:txBody>
      </p:sp>
    </p:spTree>
    <p:extLst>
      <p:ext uri="{BB962C8B-B14F-4D97-AF65-F5344CB8AC3E}">
        <p14:creationId xmlns="" xmlns:p14="http://schemas.microsoft.com/office/powerpoint/2010/main" val="207259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457200"/>
            <a:ext cx="2020584" cy="1661886"/>
          </a:xfrm>
        </p:spPr>
        <p:txBody>
          <a:bodyPr>
            <a:normAutofit/>
          </a:bodyPr>
          <a:lstStyle/>
          <a:p>
            <a:pPr algn="ctr"/>
            <a:r>
              <a:rPr lang="en-US" sz="2800" dirty="0">
                <a:solidFill>
                  <a:schemeClr val="bg1"/>
                </a:solidFill>
              </a:rPr>
              <a:t>SWANA Technical Study</a:t>
            </a:r>
          </a:p>
        </p:txBody>
      </p:sp>
      <p:sp>
        <p:nvSpPr>
          <p:cNvPr id="5" name="Content Placeholder 2"/>
          <p:cNvSpPr>
            <a:spLocks noGrp="1"/>
          </p:cNvSpPr>
          <p:nvPr>
            <p:ph sz="half" idx="1"/>
          </p:nvPr>
        </p:nvSpPr>
        <p:spPr>
          <a:xfrm>
            <a:off x="4038600" y="609601"/>
            <a:ext cx="6172200" cy="5105401"/>
          </a:xfrm>
        </p:spPr>
        <p:txBody>
          <a:bodyPr>
            <a:normAutofit/>
          </a:bodyPr>
          <a:lstStyle/>
          <a:p>
            <a:pPr marL="0" indent="0">
              <a:buNone/>
            </a:pPr>
            <a:r>
              <a:rPr lang="en-US" sz="2800" dirty="0"/>
              <a:t>Impacts of implementation of single stream recycling:</a:t>
            </a:r>
          </a:p>
          <a:p>
            <a:pPr marL="0" indent="0">
              <a:buNone/>
            </a:pPr>
            <a:endParaRPr lang="en-US" sz="900" dirty="0"/>
          </a:p>
          <a:p>
            <a:pPr lvl="1">
              <a:buFont typeface="Arial" pitchFamily="34" charset="0"/>
              <a:buChar char="•"/>
            </a:pPr>
            <a:r>
              <a:rPr lang="en-US" sz="2400" dirty="0"/>
              <a:t>Increased recyclable tonnages</a:t>
            </a:r>
          </a:p>
          <a:p>
            <a:pPr marL="457200" lvl="1" indent="0">
              <a:buNone/>
            </a:pPr>
            <a:endParaRPr lang="en-US" sz="900" dirty="0"/>
          </a:p>
          <a:p>
            <a:pPr lvl="1">
              <a:buFont typeface="Arial" pitchFamily="34" charset="0"/>
              <a:buChar char="•"/>
            </a:pPr>
            <a:r>
              <a:rPr lang="en-US" sz="2400" dirty="0"/>
              <a:t>Increased value of recyclable commodities due to enhanced sorting capacity and capabilities</a:t>
            </a:r>
          </a:p>
          <a:p>
            <a:pPr marL="457200" lvl="1" indent="0">
              <a:buNone/>
            </a:pPr>
            <a:endParaRPr lang="en-US" sz="900" dirty="0"/>
          </a:p>
          <a:p>
            <a:pPr lvl="1">
              <a:buFont typeface="Arial" pitchFamily="34" charset="0"/>
              <a:buChar char="•"/>
            </a:pPr>
            <a:r>
              <a:rPr lang="en-US" sz="2400" dirty="0"/>
              <a:t>Cost savings through avoided disposal costs – when recycling or reuse replaces material disposal and subsequent costs for waste collection, transportation and gate rate tip fees at a disposal facility</a:t>
            </a:r>
          </a:p>
          <a:p>
            <a:pPr marL="457200" lvl="1" indent="0">
              <a:buNone/>
            </a:pPr>
            <a:endParaRPr lang="en-US" sz="900" dirty="0">
              <a:solidFill>
                <a:schemeClr val="tx1">
                  <a:lumMod val="75000"/>
                  <a:lumOff val="25000"/>
                </a:schemeClr>
              </a:solidFill>
            </a:endParaRPr>
          </a:p>
        </p:txBody>
      </p:sp>
    </p:spTree>
    <p:extLst>
      <p:ext uri="{BB962C8B-B14F-4D97-AF65-F5344CB8AC3E}">
        <p14:creationId xmlns="" xmlns:p14="http://schemas.microsoft.com/office/powerpoint/2010/main" val="1780729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919" y="500812"/>
            <a:ext cx="2952428" cy="1183566"/>
          </a:xfrm>
        </p:spPr>
        <p:txBody>
          <a:bodyPr>
            <a:normAutofit/>
          </a:bodyPr>
          <a:lstStyle/>
          <a:p>
            <a:r>
              <a:rPr lang="en-US" dirty="0" smtClean="0"/>
              <a:t>City of Glen Cove</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10"/>
          </p:nvPr>
        </p:nvSpPr>
        <p:spPr>
          <a:xfrm>
            <a:off x="4343400" y="381001"/>
            <a:ext cx="5105400" cy="5867399"/>
          </a:xfrm>
        </p:spPr>
        <p:txBody>
          <a:bodyPr>
            <a:normAutofit/>
          </a:bodyPr>
          <a:lstStyle/>
          <a:p>
            <a:endParaRPr lang="en-US" sz="2400" dirty="0"/>
          </a:p>
          <a:p>
            <a:r>
              <a:rPr lang="en-US" sz="2400" dirty="0"/>
              <a:t>The City of Glen Cove implemented Single Stream Recycling in July 2015.</a:t>
            </a:r>
          </a:p>
          <a:p>
            <a:endParaRPr lang="en-US" sz="2400" dirty="0"/>
          </a:p>
          <a:p>
            <a:r>
              <a:rPr lang="en-US" sz="2400" dirty="0"/>
              <a:t>First year results:</a:t>
            </a:r>
          </a:p>
          <a:p>
            <a:pPr lvl="1"/>
            <a:r>
              <a:rPr lang="en-US" sz="2400" dirty="0"/>
              <a:t>Recycling rates increased by 20+ percent.</a:t>
            </a:r>
          </a:p>
          <a:p>
            <a:endParaRPr lang="en-US" sz="2400" dirty="0"/>
          </a:p>
          <a:p>
            <a:endParaRPr lang="en-US" sz="2000" dirty="0"/>
          </a:p>
          <a:p>
            <a:endParaRPr lang="en-US" dirty="0"/>
          </a:p>
        </p:txBody>
      </p:sp>
    </p:spTree>
    <p:extLst>
      <p:ext uri="{BB962C8B-B14F-4D97-AF65-F5344CB8AC3E}">
        <p14:creationId xmlns="" xmlns:p14="http://schemas.microsoft.com/office/powerpoint/2010/main" val="4147213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needed to successfully recycle?</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EDUCATION </a:t>
            </a:r>
            <a:endParaRPr lang="en-US" sz="2400" dirty="0"/>
          </a:p>
          <a:p>
            <a:r>
              <a:rPr lang="en-US" sz="2400" dirty="0" smtClean="0"/>
              <a:t>Traditional</a:t>
            </a:r>
          </a:p>
          <a:p>
            <a:r>
              <a:rPr lang="en-US" sz="2400" dirty="0" smtClean="0"/>
              <a:t>New media (social media)</a:t>
            </a:r>
            <a:endParaRPr lang="en-US" sz="2400" dirty="0"/>
          </a:p>
          <a:p>
            <a:r>
              <a:rPr lang="en-US" sz="2400" dirty="0"/>
              <a:t>On-going</a:t>
            </a:r>
          </a:p>
          <a:p>
            <a:r>
              <a:rPr lang="en-US" sz="2400" dirty="0"/>
              <a:t>Instructional </a:t>
            </a:r>
          </a:p>
          <a:p>
            <a:r>
              <a:rPr lang="en-US" sz="2400" dirty="0"/>
              <a:t>Simple</a:t>
            </a:r>
          </a:p>
          <a:p>
            <a:r>
              <a:rPr lang="en-US" sz="2400" dirty="0"/>
              <a:t>Consistent</a:t>
            </a:r>
          </a:p>
          <a:p>
            <a:r>
              <a:rPr lang="en-US" sz="2400" dirty="0" smtClean="0"/>
              <a:t>Outreach to multiple </a:t>
            </a:r>
            <a:r>
              <a:rPr lang="en-US" sz="2400" dirty="0"/>
              <a:t>audiences (residents, haulers/carters, </a:t>
            </a:r>
            <a:r>
              <a:rPr lang="en-US" sz="2400" dirty="0" smtClean="0"/>
              <a:t>elected </a:t>
            </a:r>
            <a:r>
              <a:rPr lang="en-US" sz="2400" dirty="0"/>
              <a:t>officials, etc…)</a:t>
            </a:r>
          </a:p>
          <a:p>
            <a:pPr marL="0" indent="0">
              <a:buNone/>
            </a:pPr>
            <a:endParaRPr lang="en-US" dirty="0"/>
          </a:p>
        </p:txBody>
      </p:sp>
    </p:spTree>
    <p:extLst>
      <p:ext uri="{BB962C8B-B14F-4D97-AF65-F5344CB8AC3E}">
        <p14:creationId xmlns="" xmlns:p14="http://schemas.microsoft.com/office/powerpoint/2010/main" val="3786745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09311" y="2045153"/>
            <a:ext cx="6169125" cy="3025334"/>
          </a:xfrm>
          <a:prstGeom prst="rect">
            <a:avLst/>
          </a:prstGeom>
        </p:spPr>
      </p:pic>
      <p:sp>
        <p:nvSpPr>
          <p:cNvPr id="19" name="Title 1"/>
          <p:cNvSpPr>
            <a:spLocks noGrp="1"/>
          </p:cNvSpPr>
          <p:nvPr>
            <p:ph type="title"/>
          </p:nvPr>
        </p:nvSpPr>
        <p:spPr>
          <a:xfrm>
            <a:off x="1524000" y="851386"/>
            <a:ext cx="7618554" cy="624140"/>
          </a:xfrm>
        </p:spPr>
        <p:txBody>
          <a:bodyPr>
            <a:normAutofit/>
          </a:bodyPr>
          <a:lstStyle/>
          <a:p>
            <a:pPr eaLnBrk="1" hangingPunct="1"/>
            <a:r>
              <a:rPr lang="en-US" sz="3000" b="1" dirty="0">
                <a:solidFill>
                  <a:srgbClr val="4E7AA7"/>
                </a:solidFill>
                <a:latin typeface="Century Gothic" panose="020B0502020202020204" pitchFamily="34" charset="0"/>
              </a:rPr>
              <a:t>Let’s make recycling better in Bayville…</a:t>
            </a:r>
          </a:p>
        </p:txBody>
      </p:sp>
      <p:sp>
        <p:nvSpPr>
          <p:cNvPr id="2" name="Slide Number Placeholder 1"/>
          <p:cNvSpPr>
            <a:spLocks noGrp="1"/>
          </p:cNvSpPr>
          <p:nvPr>
            <p:ph type="sldNum" sz="quarter" idx="12"/>
          </p:nvPr>
        </p:nvSpPr>
        <p:spPr>
          <a:xfrm>
            <a:off x="7981950" y="5624513"/>
            <a:ext cx="2057400" cy="273844"/>
          </a:xfrm>
        </p:spPr>
        <p:txBody>
          <a:bodyPr/>
          <a:lstStyle/>
          <a:p>
            <a:pPr defTabSz="342900">
              <a:defRPr/>
            </a:pPr>
            <a:fld id="{1AFDC135-2D44-43F4-8EF6-51E1DDE388EB}" type="slidenum">
              <a:rPr lang="en-US">
                <a:solidFill>
                  <a:prstClr val="white"/>
                </a:solidFill>
                <a:latin typeface="Century Gothic" panose="020B0502020202020204" pitchFamily="34" charset="0"/>
              </a:rPr>
              <a:pPr defTabSz="342900">
                <a:defRPr/>
              </a:pPr>
              <a:t>19</a:t>
            </a:fld>
            <a:endParaRPr lang="en-US" dirty="0">
              <a:solidFill>
                <a:prstClr val="white"/>
              </a:solidFill>
              <a:latin typeface="Century Gothic" panose="020B0502020202020204" pitchFamily="34" charset="0"/>
            </a:endParaRPr>
          </a:p>
        </p:txBody>
      </p:sp>
      <p:sp>
        <p:nvSpPr>
          <p:cNvPr id="12" name="Rectangle 11"/>
          <p:cNvSpPr/>
          <p:nvPr/>
        </p:nvSpPr>
        <p:spPr>
          <a:xfrm>
            <a:off x="8365245" y="3850781"/>
            <a:ext cx="1554618" cy="4729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26244"/>
            <a:endParaRPr lang="en-US" sz="3000" b="1" dirty="0">
              <a:solidFill>
                <a:srgbClr val="4E7AA7"/>
              </a:solidFill>
              <a:latin typeface="Century Gothic" panose="020B0502020202020204" pitchFamily="34" charset="0"/>
            </a:endParaRPr>
          </a:p>
        </p:txBody>
      </p:sp>
      <p:sp>
        <p:nvSpPr>
          <p:cNvPr id="26" name="Rectangle 25"/>
          <p:cNvSpPr/>
          <p:nvPr/>
        </p:nvSpPr>
        <p:spPr>
          <a:xfrm>
            <a:off x="7778436" y="2580523"/>
            <a:ext cx="3160640" cy="1938992"/>
          </a:xfrm>
          <a:prstGeom prst="rect">
            <a:avLst/>
          </a:prstGeom>
        </p:spPr>
        <p:txBody>
          <a:bodyPr wrap="square">
            <a:spAutoFit/>
          </a:bodyPr>
          <a:lstStyle/>
          <a:p>
            <a:pPr algn="ctr" defTabSz="342900"/>
            <a:r>
              <a:rPr lang="en-US" sz="1500" b="1" dirty="0">
                <a:solidFill>
                  <a:srgbClr val="4E7AA7"/>
                </a:solidFill>
                <a:latin typeface="Century Gothic" pitchFamily="34" charset="0"/>
              </a:rPr>
              <a:t>Goal of Recycling:</a:t>
            </a:r>
          </a:p>
          <a:p>
            <a:pPr marL="342900" indent="-342900" defTabSz="342900">
              <a:buFontTx/>
              <a:buAutoNum type="arabicPeriod"/>
            </a:pPr>
            <a:r>
              <a:rPr lang="en-US" sz="1500" b="1" dirty="0">
                <a:solidFill>
                  <a:srgbClr val="4E7AA7"/>
                </a:solidFill>
                <a:latin typeface="Century Gothic" pitchFamily="34" charset="0"/>
              </a:rPr>
              <a:t>Reduce the amount of solid waste that gets thrown away</a:t>
            </a:r>
          </a:p>
          <a:p>
            <a:pPr marL="342900" indent="-342900" defTabSz="342900">
              <a:buFontTx/>
              <a:buAutoNum type="arabicPeriod"/>
            </a:pPr>
            <a:r>
              <a:rPr lang="en-US" sz="1500" b="1" dirty="0">
                <a:solidFill>
                  <a:srgbClr val="4E7AA7"/>
                </a:solidFill>
                <a:latin typeface="Century Gothic" pitchFamily="34" charset="0"/>
              </a:rPr>
              <a:t>Encourage sustainability</a:t>
            </a:r>
          </a:p>
          <a:p>
            <a:pPr marL="342900" indent="-342900" defTabSz="342900">
              <a:buFontTx/>
              <a:buAutoNum type="arabicPeriod"/>
            </a:pPr>
            <a:r>
              <a:rPr lang="en-US" sz="1500" b="1" dirty="0">
                <a:solidFill>
                  <a:srgbClr val="4E7AA7"/>
                </a:solidFill>
                <a:latin typeface="Century Gothic" pitchFamily="34" charset="0"/>
              </a:rPr>
              <a:t>Develop an economically viable solution for Bayville and Long Island.</a:t>
            </a:r>
          </a:p>
        </p:txBody>
      </p:sp>
      <p:sp>
        <p:nvSpPr>
          <p:cNvPr id="3" name="TextBox 2"/>
          <p:cNvSpPr txBox="1"/>
          <p:nvPr/>
        </p:nvSpPr>
        <p:spPr>
          <a:xfrm>
            <a:off x="1784410" y="5740151"/>
            <a:ext cx="1733909" cy="253916"/>
          </a:xfrm>
          <a:prstGeom prst="rect">
            <a:avLst/>
          </a:prstGeom>
          <a:noFill/>
        </p:spPr>
        <p:txBody>
          <a:bodyPr wrap="square" rtlCol="0">
            <a:spAutoFit/>
          </a:bodyPr>
          <a:lstStyle/>
          <a:p>
            <a:pPr defTabSz="342900"/>
            <a:r>
              <a:rPr lang="en-US" sz="1050" dirty="0">
                <a:solidFill>
                  <a:prstClr val="white"/>
                </a:solidFill>
              </a:rPr>
              <a:t>www.isri.org</a:t>
            </a:r>
          </a:p>
        </p:txBody>
      </p:sp>
    </p:spTree>
    <p:extLst>
      <p:ext uri="{BB962C8B-B14F-4D97-AF65-F5344CB8AC3E}">
        <p14:creationId xmlns="" xmlns:p14="http://schemas.microsoft.com/office/powerpoint/2010/main" val="7726294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55479" y="5241701"/>
            <a:ext cx="9371949" cy="1317985"/>
          </a:xfrm>
        </p:spPr>
        <p:txBody>
          <a:bodyPr>
            <a:normAutofit fontScale="90000"/>
          </a:bodyPr>
          <a:lstStyle/>
          <a:p>
            <a:pPr algn="ctr"/>
            <a:r>
              <a:rPr lang="en-US" dirty="0" smtClean="0">
                <a:latin typeface="Arial" pitchFamily="34" charset="0"/>
                <a:cs typeface="Arial" pitchFamily="34" charset="0"/>
              </a:rPr>
              <a:t>Bayville Environmental Conservation Commission</a:t>
            </a:r>
            <a:br>
              <a:rPr lang="en-US" dirty="0" smtClean="0">
                <a:latin typeface="Arial" pitchFamily="34" charset="0"/>
                <a:cs typeface="Arial" pitchFamily="34" charset="0"/>
              </a:rPr>
            </a:br>
            <a:r>
              <a:rPr lang="en-US" dirty="0" smtClean="0">
                <a:latin typeface="Arial" pitchFamily="34" charset="0"/>
                <a:cs typeface="Arial" pitchFamily="34" charset="0"/>
              </a:rPr>
              <a:t> </a:t>
            </a:r>
            <a:r>
              <a:rPr lang="en-US" dirty="0" smtClean="0">
                <a:latin typeface="Arial" pitchFamily="34" charset="0"/>
                <a:cs typeface="Arial" pitchFamily="34" charset="0"/>
              </a:rPr>
              <a:t>@BECC2018 </a:t>
            </a:r>
            <a:r>
              <a:rPr lang="en-US" dirty="0" smtClean="0">
                <a:latin typeface="Arial" pitchFamily="34" charset="0"/>
                <a:cs typeface="Arial" pitchFamily="34" charset="0"/>
              </a:rPr>
              <a:t>Please Like us on </a:t>
            </a:r>
            <a:r>
              <a:rPr lang="en-US" dirty="0" err="1" smtClean="0">
                <a:latin typeface="Arial" pitchFamily="34" charset="0"/>
                <a:cs typeface="Arial" pitchFamily="34" charset="0"/>
              </a:rPr>
              <a:t>Facebook</a:t>
            </a:r>
            <a:r>
              <a:rPr lang="en-US" dirty="0" smtClean="0">
                <a:latin typeface="Arial" pitchFamily="34" charset="0"/>
                <a:cs typeface="Arial" pitchFamily="34" charset="0"/>
              </a:rPr>
              <a:t> </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CD8D479-8942-46E8-A226-A4E01F7A105C}" type="slidenum">
              <a:rPr lang="en-US" smtClean="0"/>
              <a:pPr/>
              <a:t>2</a:t>
            </a:fld>
            <a:endParaRPr lang="en-US" dirty="0"/>
          </a:p>
        </p:txBody>
      </p:sp>
      <p:sp>
        <p:nvSpPr>
          <p:cNvPr id="5" name="Date Placeholder 4"/>
          <p:cNvSpPr>
            <a:spLocks noGrp="1"/>
          </p:cNvSpPr>
          <p:nvPr>
            <p:ph type="dt" sz="half" idx="10"/>
          </p:nvPr>
        </p:nvSpPr>
        <p:spPr/>
        <p:txBody>
          <a:bodyPr/>
          <a:lstStyle/>
          <a:p>
            <a:fld id="{6DD1B487-36FD-4CED-B07A-1A81FC6540B1}" type="datetime1">
              <a:rPr lang="en-US" smtClean="0"/>
              <a:pPr/>
              <a:t>9/25/2018</a:t>
            </a:fld>
            <a:endParaRPr lang="en-US" dirty="0"/>
          </a:p>
        </p:txBody>
      </p:sp>
      <p:sp>
        <p:nvSpPr>
          <p:cNvPr id="6" name="Footer Placeholder 5"/>
          <p:cNvSpPr>
            <a:spLocks noGrp="1"/>
          </p:cNvSpPr>
          <p:nvPr>
            <p:ph type="ftr" sz="quarter" idx="11"/>
          </p:nvPr>
        </p:nvSpPr>
        <p:spPr/>
        <p:txBody>
          <a:bodyPr/>
          <a:lstStyle/>
          <a:p>
            <a:r>
              <a:rPr lang="en-US" dirty="0" smtClean="0"/>
              <a:t>Add a footer</a:t>
            </a:r>
            <a:endParaRPr lang="en-US" dirty="0"/>
          </a:p>
        </p:txBody>
      </p:sp>
      <p:pic>
        <p:nvPicPr>
          <p:cNvPr id="1026" name="Picture 2" descr="C:\Users\Dem240\Desktop\IMG_6471.jpeg"/>
          <p:cNvPicPr>
            <a:picLocks noChangeAspect="1" noChangeArrowheads="1"/>
          </p:cNvPicPr>
          <p:nvPr/>
        </p:nvPicPr>
        <p:blipFill>
          <a:blip r:embed="rId2"/>
          <a:srcRect/>
          <a:stretch>
            <a:fillRect/>
          </a:stretch>
        </p:blipFill>
        <p:spPr bwMode="auto">
          <a:xfrm>
            <a:off x="2836972" y="283336"/>
            <a:ext cx="6439436" cy="4829577"/>
          </a:xfrm>
          <a:prstGeom prst="rect">
            <a:avLst/>
          </a:prstGeom>
          <a:noFill/>
        </p:spPr>
      </p:pic>
    </p:spTree>
    <p:extLst>
      <p:ext uri="{BB962C8B-B14F-4D97-AF65-F5344CB8AC3E}">
        <p14:creationId xmlns="" xmlns:p14="http://schemas.microsoft.com/office/powerpoint/2010/main" val="20298955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342900">
              <a:defRPr/>
            </a:pPr>
            <a:fld id="{46F30F29-549C-4751-BC50-DFBD64449EB5}" type="slidenum">
              <a:rPr lang="en-US">
                <a:solidFill>
                  <a:prstClr val="white"/>
                </a:solidFill>
                <a:latin typeface="Century Gothic" panose="020B0502020202020204" pitchFamily="34" charset="0"/>
              </a:rPr>
              <a:pPr defTabSz="342900">
                <a:defRPr/>
              </a:pPr>
              <a:t>20</a:t>
            </a:fld>
            <a:endParaRPr lang="en-US" dirty="0">
              <a:solidFill>
                <a:prstClr val="white"/>
              </a:solidFill>
              <a:latin typeface="Century Gothic" panose="020B0502020202020204" pitchFamily="34" charset="0"/>
            </a:endParaRPr>
          </a:p>
        </p:txBody>
      </p:sp>
      <p:sp>
        <p:nvSpPr>
          <p:cNvPr id="5" name="Title 1"/>
          <p:cNvSpPr txBox="1">
            <a:spLocks/>
          </p:cNvSpPr>
          <p:nvPr/>
        </p:nvSpPr>
        <p:spPr>
          <a:xfrm>
            <a:off x="1960535" y="426204"/>
            <a:ext cx="7729711" cy="89890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1800" b="1" dirty="0">
                <a:solidFill>
                  <a:srgbClr val="44546A">
                    <a:lumMod val="75000"/>
                  </a:srgbClr>
                </a:solidFill>
                <a:latin typeface="Century Gothic" panose="020B0502020202020204" pitchFamily="34" charset="0"/>
              </a:rPr>
              <a:t>25 Year Snapshot of U.S.-China Scrap Trade Relationship</a:t>
            </a:r>
          </a:p>
        </p:txBody>
      </p:sp>
      <p:pic>
        <p:nvPicPr>
          <p:cNvPr id="1027" name="img147884" descr="3b87a504-a08e-4e28-ba27-3c34373e414a"/>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49410" y="1650138"/>
            <a:ext cx="5695596" cy="36487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8264692" y="2107446"/>
            <a:ext cx="1996448" cy="2377574"/>
          </a:xfrm>
          <a:prstGeom prst="rect">
            <a:avLst/>
          </a:prstGeom>
          <a:noFill/>
        </p:spPr>
        <p:txBody>
          <a:bodyPr wrap="square" rtlCol="0">
            <a:spAutoFit/>
          </a:bodyPr>
          <a:lstStyle/>
          <a:p>
            <a:pPr algn="ctr" defTabSz="342900"/>
            <a:r>
              <a:rPr lang="en-US" sz="1350" dirty="0">
                <a:solidFill>
                  <a:prstClr val="black"/>
                </a:solidFill>
              </a:rPr>
              <a:t>US-China scrap trade developed over last 25 years as China industrialized &amp; needed scrap to feed its growing manufacturing economy; same period of growth as curbside programs in US that developed to meet the grade needs of its largest customer - China</a:t>
            </a:r>
          </a:p>
        </p:txBody>
      </p:sp>
      <p:sp>
        <p:nvSpPr>
          <p:cNvPr id="7" name="TextBox 6"/>
          <p:cNvSpPr txBox="1"/>
          <p:nvPr/>
        </p:nvSpPr>
        <p:spPr>
          <a:xfrm>
            <a:off x="1784410" y="5740151"/>
            <a:ext cx="1733909" cy="253916"/>
          </a:xfrm>
          <a:prstGeom prst="rect">
            <a:avLst/>
          </a:prstGeom>
          <a:noFill/>
        </p:spPr>
        <p:txBody>
          <a:bodyPr wrap="square" rtlCol="0">
            <a:spAutoFit/>
          </a:bodyPr>
          <a:lstStyle/>
          <a:p>
            <a:pPr defTabSz="342900"/>
            <a:r>
              <a:rPr lang="en-US" sz="1050" dirty="0">
                <a:solidFill>
                  <a:prstClr val="white"/>
                </a:solidFill>
              </a:rPr>
              <a:t>www.isri.org</a:t>
            </a:r>
          </a:p>
        </p:txBody>
      </p:sp>
    </p:spTree>
    <p:extLst>
      <p:ext uri="{BB962C8B-B14F-4D97-AF65-F5344CB8AC3E}">
        <p14:creationId xmlns="" xmlns:p14="http://schemas.microsoft.com/office/powerpoint/2010/main" val="29409792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139125" y="348627"/>
            <a:ext cx="7658130" cy="664639"/>
          </a:xfrm>
        </p:spPr>
        <p:txBody>
          <a:bodyPr>
            <a:noAutofit/>
          </a:bodyPr>
          <a:lstStyle/>
          <a:p>
            <a:r>
              <a:rPr lang="en-US" sz="1800" b="1" dirty="0">
                <a:solidFill>
                  <a:schemeClr val="tx2">
                    <a:lumMod val="75000"/>
                  </a:schemeClr>
                </a:solidFill>
                <a:latin typeface="Century Gothic" panose="020B0502020202020204" pitchFamily="34" charset="0"/>
              </a:rPr>
              <a:t>Understanding what happened in China</a:t>
            </a:r>
            <a:endParaRPr lang="en-US" sz="1800" b="1" dirty="0">
              <a:solidFill>
                <a:schemeClr val="tx2">
                  <a:lumMod val="75000"/>
                </a:schemeClr>
              </a:solidFill>
              <a:latin typeface="Century Gothic" pitchFamily="34" charset="0"/>
              <a:cs typeface="Helvetica" pitchFamily="34" charset="0"/>
            </a:endParaRPr>
          </a:p>
        </p:txBody>
      </p:sp>
      <p:sp>
        <p:nvSpPr>
          <p:cNvPr id="2" name="Slide Number Placeholder 1"/>
          <p:cNvSpPr>
            <a:spLocks noGrp="1"/>
          </p:cNvSpPr>
          <p:nvPr>
            <p:ph type="sldNum" sz="quarter" idx="12"/>
          </p:nvPr>
        </p:nvSpPr>
        <p:spPr>
          <a:xfrm>
            <a:off x="7981950" y="5624513"/>
            <a:ext cx="2057400" cy="273844"/>
          </a:xfrm>
        </p:spPr>
        <p:txBody>
          <a:bodyPr/>
          <a:lstStyle/>
          <a:p>
            <a:pPr defTabSz="342900">
              <a:defRPr/>
            </a:pPr>
            <a:fld id="{1AFDC135-2D44-43F4-8EF6-51E1DDE388EB}" type="slidenum">
              <a:rPr lang="en-US">
                <a:solidFill>
                  <a:prstClr val="white"/>
                </a:solidFill>
              </a:rPr>
              <a:pPr defTabSz="342900">
                <a:defRPr/>
              </a:pPr>
              <a:t>21</a:t>
            </a:fld>
            <a:endParaRPr lang="en-US" dirty="0">
              <a:solidFill>
                <a:prstClr val="white"/>
              </a:solidFill>
            </a:endParaRPr>
          </a:p>
        </p:txBody>
      </p:sp>
      <p:sp>
        <p:nvSpPr>
          <p:cNvPr id="24579" name="Rectangle 11"/>
          <p:cNvSpPr>
            <a:spLocks noChangeArrowheads="1"/>
          </p:cNvSpPr>
          <p:nvPr/>
        </p:nvSpPr>
        <p:spPr bwMode="auto">
          <a:xfrm>
            <a:off x="2862935" y="3148561"/>
            <a:ext cx="6415021" cy="946413"/>
          </a:xfrm>
          <a:prstGeom prst="rect">
            <a:avLst/>
          </a:prstGeom>
          <a:noFill/>
          <a:ln w="9525">
            <a:noFill/>
            <a:miter lim="800000"/>
            <a:headEnd/>
            <a:tailEnd/>
          </a:ln>
        </p:spPr>
        <p:txBody>
          <a:bodyPr wrap="square">
            <a:spAutoFit/>
          </a:bodyPr>
          <a:lstStyle/>
          <a:p>
            <a:pPr defTabSz="685800"/>
            <a:r>
              <a:rPr lang="en-US" sz="2100" b="1" dirty="0">
                <a:solidFill>
                  <a:srgbClr val="44546A">
                    <a:lumMod val="75000"/>
                  </a:srgbClr>
                </a:solidFill>
                <a:latin typeface="Century Gothic" pitchFamily="34" charset="0"/>
              </a:rPr>
              <a:t>37 </a:t>
            </a:r>
            <a:r>
              <a:rPr lang="en-US" sz="1350" dirty="0">
                <a:solidFill>
                  <a:srgbClr val="44546A">
                    <a:lumMod val="75000"/>
                  </a:srgbClr>
                </a:solidFill>
                <a:latin typeface="Century Gothic" panose="020B0502020202020204" pitchFamily="34" charset="0"/>
              </a:rPr>
              <a:t>million metric tons	Total scrap exports from U.S. to 155 countries</a:t>
            </a:r>
          </a:p>
          <a:p>
            <a:pPr defTabSz="685800"/>
            <a:r>
              <a:rPr lang="en-US" sz="1350" dirty="0">
                <a:solidFill>
                  <a:srgbClr val="44546A">
                    <a:lumMod val="75000"/>
                  </a:srgbClr>
                </a:solidFill>
                <a:latin typeface="Century Gothic" panose="020B0502020202020204" pitchFamily="34" charset="0"/>
              </a:rPr>
              <a:t>			BUT China largest customer by far (&gt;30%)</a:t>
            </a:r>
          </a:p>
          <a:p>
            <a:pPr defTabSz="685800"/>
            <a:r>
              <a:rPr lang="en-US" sz="2100" b="1" dirty="0">
                <a:solidFill>
                  <a:srgbClr val="44546A">
                    <a:lumMod val="75000"/>
                  </a:srgbClr>
                </a:solidFill>
                <a:latin typeface="Century Gothic" panose="020B0502020202020204" pitchFamily="34" charset="0"/>
              </a:rPr>
              <a:t>43</a:t>
            </a:r>
            <a:r>
              <a:rPr lang="en-US" sz="1350" b="1" dirty="0">
                <a:solidFill>
                  <a:srgbClr val="44546A">
                    <a:lumMod val="75000"/>
                  </a:srgbClr>
                </a:solidFill>
                <a:latin typeface="Century Gothic" panose="020B0502020202020204" pitchFamily="34" charset="0"/>
              </a:rPr>
              <a:t> </a:t>
            </a:r>
            <a:r>
              <a:rPr lang="en-US" sz="1350" dirty="0">
                <a:solidFill>
                  <a:srgbClr val="44546A">
                    <a:lumMod val="75000"/>
                  </a:srgbClr>
                </a:solidFill>
                <a:latin typeface="Century Gothic" panose="020B0502020202020204" pitchFamily="34" charset="0"/>
              </a:rPr>
              <a:t>million metric tons 	Total imports into China from the World </a:t>
            </a:r>
          </a:p>
        </p:txBody>
      </p:sp>
      <p:sp>
        <p:nvSpPr>
          <p:cNvPr id="3" name="TextBox 2"/>
          <p:cNvSpPr txBox="1"/>
          <p:nvPr/>
        </p:nvSpPr>
        <p:spPr>
          <a:xfrm>
            <a:off x="1821793" y="1740686"/>
            <a:ext cx="8114909" cy="738664"/>
          </a:xfrm>
          <a:prstGeom prst="rect">
            <a:avLst/>
          </a:prstGeom>
          <a:noFill/>
        </p:spPr>
        <p:txBody>
          <a:bodyPr wrap="square" rtlCol="0">
            <a:spAutoFit/>
          </a:bodyPr>
          <a:lstStyle/>
          <a:p>
            <a:pPr defTabSz="342900"/>
            <a:r>
              <a:rPr lang="en-US" sz="2100" b="1" dirty="0">
                <a:solidFill>
                  <a:srgbClr val="44546A">
                    <a:lumMod val="75000"/>
                  </a:srgbClr>
                </a:solidFill>
                <a:latin typeface="Century Gothic" panose="020B0502020202020204" pitchFamily="34" charset="0"/>
              </a:rPr>
              <a:t>800 </a:t>
            </a:r>
            <a:r>
              <a:rPr lang="en-US" sz="1350" dirty="0">
                <a:solidFill>
                  <a:srgbClr val="44546A">
                    <a:lumMod val="75000"/>
                  </a:srgbClr>
                </a:solidFill>
                <a:latin typeface="Century Gothic" panose="020B0502020202020204" pitchFamily="34" charset="0"/>
              </a:rPr>
              <a:t>million metric tons</a:t>
            </a:r>
            <a:r>
              <a:rPr lang="en-US" b="1" dirty="0">
                <a:solidFill>
                  <a:srgbClr val="44546A">
                    <a:lumMod val="75000"/>
                  </a:srgbClr>
                </a:solidFill>
                <a:latin typeface="Century Gothic" panose="020B0502020202020204" pitchFamily="34" charset="0"/>
              </a:rPr>
              <a:t>	 	Total Global Consumption of Scrap Commodities</a:t>
            </a:r>
          </a:p>
          <a:p>
            <a:pPr defTabSz="342900"/>
            <a:r>
              <a:rPr lang="en-US" sz="2100" b="1" dirty="0">
                <a:solidFill>
                  <a:srgbClr val="44546A">
                    <a:lumMod val="75000"/>
                  </a:srgbClr>
                </a:solidFill>
                <a:latin typeface="Century Gothic" panose="020B0502020202020204" pitchFamily="34" charset="0"/>
              </a:rPr>
              <a:t>180 </a:t>
            </a:r>
            <a:r>
              <a:rPr lang="en-US" sz="1350" dirty="0">
                <a:solidFill>
                  <a:srgbClr val="44546A">
                    <a:lumMod val="75000"/>
                  </a:srgbClr>
                </a:solidFill>
                <a:latin typeface="Century Gothic" panose="020B0502020202020204" pitchFamily="34" charset="0"/>
              </a:rPr>
              <a:t>million metric tons	</a:t>
            </a:r>
            <a:r>
              <a:rPr lang="en-US" b="1" dirty="0">
                <a:solidFill>
                  <a:srgbClr val="44546A">
                    <a:lumMod val="75000"/>
                  </a:srgbClr>
                </a:solidFill>
                <a:latin typeface="Century Gothic" panose="020B0502020202020204" pitchFamily="34" charset="0"/>
              </a:rPr>
              <a:t>	Total Global trade in Scrap</a:t>
            </a:r>
          </a:p>
        </p:txBody>
      </p:sp>
      <p:sp>
        <p:nvSpPr>
          <p:cNvPr id="4" name="TextBox 3"/>
          <p:cNvSpPr txBox="1"/>
          <p:nvPr/>
        </p:nvSpPr>
        <p:spPr>
          <a:xfrm>
            <a:off x="2224617" y="2721223"/>
            <a:ext cx="8275485" cy="369332"/>
          </a:xfrm>
          <a:prstGeom prst="rect">
            <a:avLst/>
          </a:prstGeom>
          <a:noFill/>
        </p:spPr>
        <p:txBody>
          <a:bodyPr wrap="square" rtlCol="0">
            <a:spAutoFit/>
          </a:bodyPr>
          <a:lstStyle/>
          <a:p>
            <a:pPr defTabSz="342900"/>
            <a:r>
              <a:rPr lang="en-US" b="1" dirty="0">
                <a:solidFill>
                  <a:srgbClr val="44546A">
                    <a:lumMod val="75000"/>
                  </a:srgbClr>
                </a:solidFill>
                <a:latin typeface="Century Gothic" panose="020B0502020202020204" pitchFamily="34" charset="0"/>
              </a:rPr>
              <a:t>The U.S. - and China - are key players in the global scrap market </a:t>
            </a:r>
          </a:p>
        </p:txBody>
      </p:sp>
      <p:pic>
        <p:nvPicPr>
          <p:cNvPr id="7" name="Picture 6"/>
          <p:cNvPicPr>
            <a:picLocks noChangeAspect="1"/>
          </p:cNvPicPr>
          <p:nvPr/>
        </p:nvPicPr>
        <p:blipFill>
          <a:blip r:embed="rId3"/>
          <a:stretch>
            <a:fillRect/>
          </a:stretch>
        </p:blipFill>
        <p:spPr>
          <a:xfrm>
            <a:off x="1663736" y="3131253"/>
            <a:ext cx="1199198" cy="1199198"/>
          </a:xfrm>
          <a:prstGeom prst="rect">
            <a:avLst/>
          </a:prstGeom>
        </p:spPr>
      </p:pic>
      <p:pic>
        <p:nvPicPr>
          <p:cNvPr id="9" name="Picture 8"/>
          <p:cNvPicPr>
            <a:picLocks noChangeAspect="1"/>
          </p:cNvPicPr>
          <p:nvPr/>
        </p:nvPicPr>
        <p:blipFill>
          <a:blip r:embed="rId4"/>
          <a:stretch>
            <a:fillRect/>
          </a:stretch>
        </p:blipFill>
        <p:spPr>
          <a:xfrm>
            <a:off x="9010651" y="3110744"/>
            <a:ext cx="1276409" cy="1276409"/>
          </a:xfrm>
          <a:prstGeom prst="rect">
            <a:avLst/>
          </a:prstGeom>
        </p:spPr>
      </p:pic>
      <p:graphicFrame>
        <p:nvGraphicFramePr>
          <p:cNvPr id="11" name="Table 10"/>
          <p:cNvGraphicFramePr>
            <a:graphicFrameLocks noGrp="1"/>
          </p:cNvGraphicFramePr>
          <p:nvPr>
            <p:extLst>
              <p:ext uri="{D42A27DB-BD31-4B8C-83A1-F6EECF244321}">
                <p14:modId xmlns="" xmlns:p14="http://schemas.microsoft.com/office/powerpoint/2010/main" val="3216826770"/>
              </p:ext>
            </p:extLst>
          </p:nvPr>
        </p:nvGraphicFramePr>
        <p:xfrm>
          <a:off x="2862934" y="4522312"/>
          <a:ext cx="6596749" cy="1871017"/>
        </p:xfrm>
        <a:graphic>
          <a:graphicData uri="http://schemas.openxmlformats.org/drawingml/2006/table">
            <a:tbl>
              <a:tblPr firstRow="1" bandRow="1">
                <a:tableStyleId>{5940675A-B579-460E-94D1-54222C63F5DA}</a:tableStyleId>
              </a:tblPr>
              <a:tblGrid>
                <a:gridCol w="1373262">
                  <a:extLst>
                    <a:ext uri="{9D8B030D-6E8A-4147-A177-3AD203B41FA5}">
                      <a16:colId xmlns:a16="http://schemas.microsoft.com/office/drawing/2014/main" xmlns="" val="20000"/>
                    </a:ext>
                  </a:extLst>
                </a:gridCol>
                <a:gridCol w="739216">
                  <a:extLst>
                    <a:ext uri="{9D8B030D-6E8A-4147-A177-3AD203B41FA5}">
                      <a16:colId xmlns:a16="http://schemas.microsoft.com/office/drawing/2014/main" xmlns="" val="20001"/>
                    </a:ext>
                  </a:extLst>
                </a:gridCol>
                <a:gridCol w="1346294">
                  <a:extLst>
                    <a:ext uri="{9D8B030D-6E8A-4147-A177-3AD203B41FA5}">
                      <a16:colId xmlns:a16="http://schemas.microsoft.com/office/drawing/2014/main" xmlns="" val="20002"/>
                    </a:ext>
                  </a:extLst>
                </a:gridCol>
                <a:gridCol w="789556">
                  <a:extLst>
                    <a:ext uri="{9D8B030D-6E8A-4147-A177-3AD203B41FA5}">
                      <a16:colId xmlns:a16="http://schemas.microsoft.com/office/drawing/2014/main" xmlns="" val="20003"/>
                    </a:ext>
                  </a:extLst>
                </a:gridCol>
                <a:gridCol w="1376660">
                  <a:extLst>
                    <a:ext uri="{9D8B030D-6E8A-4147-A177-3AD203B41FA5}">
                      <a16:colId xmlns:a16="http://schemas.microsoft.com/office/drawing/2014/main" xmlns="" val="20004"/>
                    </a:ext>
                  </a:extLst>
                </a:gridCol>
                <a:gridCol w="971761">
                  <a:extLst>
                    <a:ext uri="{9D8B030D-6E8A-4147-A177-3AD203B41FA5}">
                      <a16:colId xmlns:a16="http://schemas.microsoft.com/office/drawing/2014/main" xmlns="" val="20005"/>
                    </a:ext>
                  </a:extLst>
                </a:gridCol>
              </a:tblGrid>
              <a:tr h="547087">
                <a:tc>
                  <a:txBody>
                    <a:bodyPr/>
                    <a:lstStyle/>
                    <a:p>
                      <a:r>
                        <a:rPr lang="en-US" sz="2000" b="1" dirty="0" smtClean="0">
                          <a:solidFill>
                            <a:schemeClr val="tx2">
                              <a:lumMod val="75000"/>
                            </a:schemeClr>
                          </a:solidFill>
                        </a:rPr>
                        <a:t>Plastics</a:t>
                      </a:r>
                      <a:endParaRPr lang="en-US" sz="2000" b="1" dirty="0">
                        <a:solidFill>
                          <a:schemeClr val="tx2">
                            <a:lumMod val="75000"/>
                          </a:schemeClr>
                        </a:solidFill>
                      </a:endParaRPr>
                    </a:p>
                  </a:txBody>
                  <a:tcPr marL="68580" marR="68580" marT="34290" marB="34290"/>
                </a:tc>
                <a:tc>
                  <a:txBody>
                    <a:bodyPr/>
                    <a:lstStyle/>
                    <a:p>
                      <a:r>
                        <a:rPr lang="en-US" sz="2000" b="1" dirty="0" smtClean="0">
                          <a:solidFill>
                            <a:srgbClr val="FF0000"/>
                          </a:solidFill>
                        </a:rPr>
                        <a:t>-92%</a:t>
                      </a:r>
                      <a:endParaRPr lang="en-US" sz="2000" b="1" dirty="0">
                        <a:solidFill>
                          <a:srgbClr val="FF0000"/>
                        </a:solidFill>
                      </a:endParaRPr>
                    </a:p>
                  </a:txBody>
                  <a:tcPr marL="68580" marR="68580" marT="34290" marB="34290"/>
                </a:tc>
                <a:tc>
                  <a:txBody>
                    <a:bodyPr/>
                    <a:lstStyle/>
                    <a:p>
                      <a:r>
                        <a:rPr lang="en-US" sz="2000" b="1" dirty="0" smtClean="0">
                          <a:solidFill>
                            <a:schemeClr val="tx2">
                              <a:lumMod val="75000"/>
                            </a:schemeClr>
                          </a:solidFill>
                        </a:rPr>
                        <a:t>Paper</a:t>
                      </a:r>
                      <a:endParaRPr lang="en-US" sz="2000" b="1" dirty="0">
                        <a:solidFill>
                          <a:schemeClr val="tx2">
                            <a:lumMod val="75000"/>
                          </a:schemeClr>
                        </a:solidFill>
                      </a:endParaRPr>
                    </a:p>
                  </a:txBody>
                  <a:tcPr marL="68580" marR="68580" marT="34290" marB="34290"/>
                </a:tc>
                <a:tc>
                  <a:txBody>
                    <a:bodyPr/>
                    <a:lstStyle/>
                    <a:p>
                      <a:r>
                        <a:rPr lang="en-US" sz="2000" b="1" dirty="0" smtClean="0">
                          <a:solidFill>
                            <a:srgbClr val="FF0000"/>
                          </a:solidFill>
                        </a:rPr>
                        <a:t>-38%</a:t>
                      </a:r>
                      <a:endParaRPr lang="en-US" sz="2000" b="1" dirty="0">
                        <a:solidFill>
                          <a:srgbClr val="FF0000"/>
                        </a:solidFill>
                      </a:endParaRPr>
                    </a:p>
                  </a:txBody>
                  <a:tcPr marL="68580" marR="68580" marT="34290" marB="34290"/>
                </a:tc>
                <a:tc>
                  <a:txBody>
                    <a:bodyPr/>
                    <a:lstStyle/>
                    <a:p>
                      <a:r>
                        <a:rPr lang="en-US" sz="2000" b="1" dirty="0" smtClean="0">
                          <a:solidFill>
                            <a:schemeClr val="tx2">
                              <a:lumMod val="75000"/>
                            </a:schemeClr>
                          </a:solidFill>
                        </a:rPr>
                        <a:t>Aluminum</a:t>
                      </a:r>
                      <a:endParaRPr lang="en-US" sz="2000" b="1" dirty="0">
                        <a:solidFill>
                          <a:schemeClr val="tx2">
                            <a:lumMod val="75000"/>
                          </a:schemeClr>
                        </a:solidFill>
                      </a:endParaRPr>
                    </a:p>
                  </a:txBody>
                  <a:tcPr marL="68580" marR="68580" marT="34290" marB="34290"/>
                </a:tc>
                <a:tc>
                  <a:txBody>
                    <a:bodyPr/>
                    <a:lstStyle/>
                    <a:p>
                      <a:r>
                        <a:rPr lang="en-US" sz="2400" b="1" dirty="0" smtClean="0">
                          <a:solidFill>
                            <a:srgbClr val="FF0000"/>
                          </a:solidFill>
                        </a:rPr>
                        <a:t>-20%</a:t>
                      </a:r>
                      <a:endParaRPr lang="en-US" sz="2400" b="1" dirty="0">
                        <a:solidFill>
                          <a:srgbClr val="FF0000"/>
                        </a:solidFill>
                      </a:endParaRPr>
                    </a:p>
                  </a:txBody>
                  <a:tcPr marL="68580" marR="68580" marT="34290" marB="34290"/>
                </a:tc>
                <a:extLst>
                  <a:ext uri="{0D108BD9-81ED-4DB2-BD59-A6C34878D82A}">
                    <a16:rowId xmlns:a16="http://schemas.microsoft.com/office/drawing/2014/main" xmlns="" val="10000"/>
                  </a:ext>
                </a:extLst>
              </a:tr>
              <a:tr h="513618">
                <a:tc>
                  <a:txBody>
                    <a:bodyPr/>
                    <a:lstStyle/>
                    <a:p>
                      <a:r>
                        <a:rPr lang="en-US" sz="2000" b="1" dirty="0" smtClean="0">
                          <a:solidFill>
                            <a:schemeClr val="tx2">
                              <a:lumMod val="75000"/>
                            </a:schemeClr>
                          </a:solidFill>
                        </a:rPr>
                        <a:t>Copper</a:t>
                      </a:r>
                      <a:endParaRPr lang="en-US" sz="2000" b="1" dirty="0">
                        <a:solidFill>
                          <a:schemeClr val="tx2">
                            <a:lumMod val="75000"/>
                          </a:schemeClr>
                        </a:solidFill>
                      </a:endParaRPr>
                    </a:p>
                  </a:txBody>
                  <a:tcPr marL="68580" marR="68580" marT="34290" marB="34290"/>
                </a:tc>
                <a:tc>
                  <a:txBody>
                    <a:bodyPr/>
                    <a:lstStyle/>
                    <a:p>
                      <a:r>
                        <a:rPr lang="en-US" sz="2000" b="1" dirty="0" smtClean="0">
                          <a:solidFill>
                            <a:srgbClr val="FF0000"/>
                          </a:solidFill>
                        </a:rPr>
                        <a:t>-38%</a:t>
                      </a:r>
                      <a:endParaRPr lang="en-US" sz="2000" b="1" dirty="0">
                        <a:solidFill>
                          <a:srgbClr val="FF0000"/>
                        </a:solidFill>
                      </a:endParaRPr>
                    </a:p>
                  </a:txBody>
                  <a:tcPr marL="68580" marR="68580" marT="34290" marB="34290"/>
                </a:tc>
                <a:tc>
                  <a:txBody>
                    <a:bodyPr/>
                    <a:lstStyle/>
                    <a:p>
                      <a:r>
                        <a:rPr lang="en-US" sz="2000" b="1" dirty="0" smtClean="0">
                          <a:solidFill>
                            <a:schemeClr val="tx2">
                              <a:lumMod val="75000"/>
                            </a:schemeClr>
                          </a:solidFill>
                        </a:rPr>
                        <a:t>Ferrous</a:t>
                      </a:r>
                      <a:endParaRPr lang="en-US" sz="2000" b="1" dirty="0">
                        <a:solidFill>
                          <a:schemeClr val="tx2">
                            <a:lumMod val="75000"/>
                          </a:schemeClr>
                        </a:solidFill>
                      </a:endParaRPr>
                    </a:p>
                  </a:txBody>
                  <a:tcPr marL="68580" marR="68580" marT="34290" marB="34290"/>
                </a:tc>
                <a:tc>
                  <a:txBody>
                    <a:bodyPr/>
                    <a:lstStyle/>
                    <a:p>
                      <a:r>
                        <a:rPr lang="en-US" sz="2000" b="1" dirty="0" smtClean="0">
                          <a:solidFill>
                            <a:srgbClr val="FF0000"/>
                          </a:solidFill>
                        </a:rPr>
                        <a:t>-5%</a:t>
                      </a:r>
                      <a:endParaRPr lang="en-US" sz="2000" b="1" dirty="0">
                        <a:solidFill>
                          <a:srgbClr val="FF0000"/>
                        </a:solidFill>
                      </a:endParaRPr>
                    </a:p>
                  </a:txBody>
                  <a:tcPr marL="68580" marR="68580" marT="34290" marB="34290"/>
                </a:tc>
                <a:tc>
                  <a:txBody>
                    <a:bodyPr/>
                    <a:lstStyle/>
                    <a:p>
                      <a:r>
                        <a:rPr lang="en-US" sz="2000" b="1" dirty="0" smtClean="0">
                          <a:solidFill>
                            <a:schemeClr val="tx2">
                              <a:lumMod val="75000"/>
                            </a:schemeClr>
                          </a:solidFill>
                        </a:rPr>
                        <a:t>TOTAL</a:t>
                      </a:r>
                      <a:endParaRPr lang="en-US" sz="2000" b="1" dirty="0">
                        <a:solidFill>
                          <a:schemeClr val="tx2">
                            <a:lumMod val="75000"/>
                          </a:schemeClr>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-38%</a:t>
                      </a:r>
                    </a:p>
                  </a:txBody>
                  <a:tcPr marL="68580" marR="68580" marT="34290" marB="34290"/>
                </a:tc>
                <a:extLst>
                  <a:ext uri="{0D108BD9-81ED-4DB2-BD59-A6C34878D82A}">
                    <a16:rowId xmlns:a16="http://schemas.microsoft.com/office/drawing/2014/main" xmlns="" val="10001"/>
                  </a:ext>
                </a:extLst>
              </a:tr>
              <a:tr h="810312">
                <a:tc gridSpan="6">
                  <a:txBody>
                    <a:bodyPr/>
                    <a:lstStyle/>
                    <a:p>
                      <a:pPr algn="ctr"/>
                      <a:r>
                        <a:rPr lang="en-US" sz="2000" b="1" dirty="0" smtClean="0"/>
                        <a:t>Year-over-Year declines in exports to China from the US (1</a:t>
                      </a:r>
                      <a:r>
                        <a:rPr lang="en-US" sz="2000" b="1" baseline="30000" dirty="0" smtClean="0"/>
                        <a:t>st</a:t>
                      </a:r>
                      <a:r>
                        <a:rPr lang="en-US" sz="2000" b="1" baseline="0" dirty="0" smtClean="0"/>
                        <a:t> 6 mos of 2018 vs. 2017)</a:t>
                      </a:r>
                      <a:endParaRPr lang="en-US" sz="2000" b="1" dirty="0"/>
                    </a:p>
                  </a:txBody>
                  <a:tcPr marL="68580" marR="68580" marT="34290" marB="34290"/>
                </a:tc>
                <a:tc hMerge="1">
                  <a:txBody>
                    <a:bodyPr/>
                    <a:lstStyle/>
                    <a:p>
                      <a:endParaRPr lang="en-US" sz="1400" dirty="0"/>
                    </a:p>
                  </a:txBody>
                  <a:tcPr/>
                </a:tc>
                <a:tc hMerge="1">
                  <a:txBody>
                    <a:bodyPr/>
                    <a:lstStyle/>
                    <a:p>
                      <a:endParaRPr lang="en-US"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xmlns="" val="10002"/>
                  </a:ext>
                </a:extLst>
              </a:tr>
            </a:tbl>
          </a:graphicData>
        </a:graphic>
      </p:graphicFrame>
      <p:sp>
        <p:nvSpPr>
          <p:cNvPr id="10" name="TextBox 9"/>
          <p:cNvSpPr txBox="1"/>
          <p:nvPr/>
        </p:nvSpPr>
        <p:spPr>
          <a:xfrm>
            <a:off x="1784410" y="5740151"/>
            <a:ext cx="1733909" cy="253916"/>
          </a:xfrm>
          <a:prstGeom prst="rect">
            <a:avLst/>
          </a:prstGeom>
          <a:noFill/>
        </p:spPr>
        <p:txBody>
          <a:bodyPr wrap="square" rtlCol="0">
            <a:spAutoFit/>
          </a:bodyPr>
          <a:lstStyle/>
          <a:p>
            <a:pPr defTabSz="342900"/>
            <a:r>
              <a:rPr lang="en-US" sz="1050" dirty="0">
                <a:solidFill>
                  <a:prstClr val="white"/>
                </a:solidFill>
              </a:rPr>
              <a:t>www.isri.org</a:t>
            </a:r>
          </a:p>
        </p:txBody>
      </p:sp>
    </p:spTree>
    <p:extLst>
      <p:ext uri="{BB962C8B-B14F-4D97-AF65-F5344CB8AC3E}">
        <p14:creationId xmlns="" xmlns:p14="http://schemas.microsoft.com/office/powerpoint/2010/main" val="756772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647297" y="3677149"/>
            <a:ext cx="2113231" cy="516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825" dirty="0">
                <a:solidFill>
                  <a:prstClr val="white"/>
                </a:solidFill>
                <a:latin typeface="Calibri" panose="020F0502020204030204"/>
              </a:rPr>
              <a:t>June 16th: China announces intention to ban “solid waste” imports by 2020</a:t>
            </a:r>
          </a:p>
        </p:txBody>
      </p:sp>
      <p:sp>
        <p:nvSpPr>
          <p:cNvPr id="2" name="Slide Number Placeholder 1"/>
          <p:cNvSpPr>
            <a:spLocks noGrp="1"/>
          </p:cNvSpPr>
          <p:nvPr>
            <p:ph type="sldNum" sz="quarter" idx="12"/>
          </p:nvPr>
        </p:nvSpPr>
        <p:spPr/>
        <p:txBody>
          <a:bodyPr/>
          <a:lstStyle/>
          <a:p>
            <a:pPr defTabSz="342900">
              <a:defRPr/>
            </a:pPr>
            <a:fld id="{46F30F29-549C-4751-BC50-DFBD64449EB5}" type="slidenum">
              <a:rPr lang="en-US">
                <a:solidFill>
                  <a:prstClr val="white"/>
                </a:solidFill>
                <a:latin typeface="Century Gothic" panose="020B0502020202020204" pitchFamily="34" charset="0"/>
              </a:rPr>
              <a:pPr defTabSz="342900">
                <a:defRPr/>
              </a:pPr>
              <a:t>22</a:t>
            </a:fld>
            <a:endParaRPr lang="en-US" dirty="0">
              <a:solidFill>
                <a:prstClr val="white"/>
              </a:solidFill>
              <a:latin typeface="Century Gothic" panose="020B0502020202020204" pitchFamily="34" charset="0"/>
            </a:endParaRPr>
          </a:p>
        </p:txBody>
      </p:sp>
      <p:sp>
        <p:nvSpPr>
          <p:cNvPr id="5" name="Title 1"/>
          <p:cNvSpPr txBox="1">
            <a:spLocks/>
          </p:cNvSpPr>
          <p:nvPr/>
        </p:nvSpPr>
        <p:spPr>
          <a:xfrm>
            <a:off x="1624853" y="897584"/>
            <a:ext cx="8065394" cy="66220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1800" b="1" dirty="0">
                <a:solidFill>
                  <a:srgbClr val="44546A">
                    <a:lumMod val="75000"/>
                  </a:srgbClr>
                </a:solidFill>
                <a:latin typeface="Century Gothic" panose="020B0502020202020204" pitchFamily="34" charset="0"/>
              </a:rPr>
              <a:t>Pressures Placed on U.S. Recycling Industry Over Last 12 Months</a:t>
            </a:r>
          </a:p>
        </p:txBody>
      </p:sp>
      <p:sp>
        <p:nvSpPr>
          <p:cNvPr id="3" name="Rectangle 2"/>
          <p:cNvSpPr/>
          <p:nvPr/>
        </p:nvSpPr>
        <p:spPr>
          <a:xfrm>
            <a:off x="1840116" y="1886371"/>
            <a:ext cx="1691251" cy="516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825" dirty="0">
                <a:solidFill>
                  <a:prstClr val="white"/>
                </a:solidFill>
                <a:latin typeface="Calibri" panose="020F0502020204030204"/>
              </a:rPr>
              <a:t>July 2017: China Ban on post-consumer 24 categories [mixed paper; residential plastics; eff. 1/1/18]</a:t>
            </a:r>
          </a:p>
        </p:txBody>
      </p:sp>
      <p:sp>
        <p:nvSpPr>
          <p:cNvPr id="8" name="Rectangle 7"/>
          <p:cNvSpPr/>
          <p:nvPr/>
        </p:nvSpPr>
        <p:spPr>
          <a:xfrm>
            <a:off x="1582881" y="2402948"/>
            <a:ext cx="1531917" cy="516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825" dirty="0">
                <a:solidFill>
                  <a:prstClr val="white"/>
                </a:solidFill>
                <a:latin typeface="Calibri" panose="020F0502020204030204"/>
              </a:rPr>
              <a:t>March 2018: final carried waste stds take effect; remain below global stds</a:t>
            </a:r>
          </a:p>
        </p:txBody>
      </p:sp>
      <p:sp>
        <p:nvSpPr>
          <p:cNvPr id="4" name="Oval 3"/>
          <p:cNvSpPr/>
          <p:nvPr/>
        </p:nvSpPr>
        <p:spPr>
          <a:xfrm>
            <a:off x="4927560" y="2608471"/>
            <a:ext cx="1459981" cy="119359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342900"/>
            <a:r>
              <a:rPr lang="en-US" sz="1350" dirty="0">
                <a:solidFill>
                  <a:prstClr val="white"/>
                </a:solidFill>
                <a:latin typeface="Calibri" panose="020F0502020204030204"/>
              </a:rPr>
              <a:t>U.S. Recycling Industry</a:t>
            </a:r>
          </a:p>
        </p:txBody>
      </p:sp>
      <p:sp>
        <p:nvSpPr>
          <p:cNvPr id="11" name="Rectangle 10"/>
          <p:cNvSpPr/>
          <p:nvPr/>
        </p:nvSpPr>
        <p:spPr>
          <a:xfrm>
            <a:off x="8363985" y="2192047"/>
            <a:ext cx="1589523" cy="58885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a:r>
              <a:rPr lang="en-US" sz="825" dirty="0">
                <a:solidFill>
                  <a:prstClr val="white"/>
                </a:solidFill>
                <a:latin typeface="Calibri" panose="020F0502020204030204"/>
              </a:rPr>
              <a:t>Brands want their products deemed recyclable &amp; able to go through the residential recycling stream</a:t>
            </a:r>
          </a:p>
        </p:txBody>
      </p:sp>
      <p:sp>
        <p:nvSpPr>
          <p:cNvPr id="12" name="Rectangle 11"/>
          <p:cNvSpPr/>
          <p:nvPr/>
        </p:nvSpPr>
        <p:spPr>
          <a:xfrm>
            <a:off x="2685742" y="2720671"/>
            <a:ext cx="2113231" cy="516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825" dirty="0">
                <a:solidFill>
                  <a:prstClr val="white"/>
                </a:solidFill>
                <a:latin typeface="Calibri" panose="020F0502020204030204"/>
              </a:rPr>
              <a:t>April 18: China announces bans on post-industrial scrap &amp; category 7 metals by Dec 2018; SS scrap &amp; nonferrous scrap (ex Al &amp; Cu) by end 2019</a:t>
            </a:r>
          </a:p>
        </p:txBody>
      </p:sp>
      <p:sp>
        <p:nvSpPr>
          <p:cNvPr id="14" name="Rectangle 13"/>
          <p:cNvSpPr/>
          <p:nvPr/>
        </p:nvSpPr>
        <p:spPr>
          <a:xfrm>
            <a:off x="6614137" y="2503901"/>
            <a:ext cx="1774658" cy="5165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a:r>
              <a:rPr lang="en-US" sz="825" dirty="0">
                <a:solidFill>
                  <a:prstClr val="white"/>
                </a:solidFill>
                <a:latin typeface="Calibri" panose="020F0502020204030204"/>
              </a:rPr>
              <a:t>Long term contracts without flexibility to address current conditions </a:t>
            </a:r>
          </a:p>
        </p:txBody>
      </p:sp>
      <p:sp>
        <p:nvSpPr>
          <p:cNvPr id="16" name="Rectangle 15"/>
          <p:cNvSpPr/>
          <p:nvPr/>
        </p:nvSpPr>
        <p:spPr>
          <a:xfrm>
            <a:off x="8966340" y="3300442"/>
            <a:ext cx="1147492" cy="3774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a:r>
              <a:rPr lang="en-US" sz="825" dirty="0">
                <a:solidFill>
                  <a:prstClr val="white"/>
                </a:solidFill>
                <a:latin typeface="Calibri" panose="020F0502020204030204"/>
              </a:rPr>
              <a:t>Wishcycling</a:t>
            </a:r>
          </a:p>
        </p:txBody>
      </p:sp>
      <p:sp>
        <p:nvSpPr>
          <p:cNvPr id="19" name="Rectangle 18"/>
          <p:cNvSpPr/>
          <p:nvPr/>
        </p:nvSpPr>
        <p:spPr>
          <a:xfrm>
            <a:off x="2974184" y="4074879"/>
            <a:ext cx="2460504" cy="690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u="sng" dirty="0">
                <a:solidFill>
                  <a:prstClr val="white"/>
                </a:solidFill>
                <a:latin typeface="Calibri" panose="020F0502020204030204"/>
              </a:rPr>
              <a:t>US-China Trade War</a:t>
            </a:r>
          </a:p>
          <a:p>
            <a:pPr algn="ctr" defTabSz="342900"/>
            <a:r>
              <a:rPr lang="en-US" sz="825" dirty="0">
                <a:solidFill>
                  <a:prstClr val="white"/>
                </a:solidFill>
                <a:latin typeface="Calibri" panose="020F0502020204030204"/>
              </a:rPr>
              <a:t>China imposes 25% tariff on Al scrap; US imposes 25% tariff on Shredder Castings Imported from China; China announces tariffs on ALL scrap from U.S. eff. Aug 23</a:t>
            </a:r>
            <a:r>
              <a:rPr lang="en-US" sz="825" baseline="30000" dirty="0">
                <a:solidFill>
                  <a:prstClr val="white"/>
                </a:solidFill>
                <a:latin typeface="Calibri" panose="020F0502020204030204"/>
              </a:rPr>
              <a:t>rd</a:t>
            </a:r>
            <a:r>
              <a:rPr lang="en-US" sz="825" dirty="0">
                <a:solidFill>
                  <a:prstClr val="white"/>
                </a:solidFill>
                <a:latin typeface="Calibri" panose="020F0502020204030204"/>
              </a:rPr>
              <a:t> </a:t>
            </a:r>
          </a:p>
        </p:txBody>
      </p:sp>
      <p:sp>
        <p:nvSpPr>
          <p:cNvPr id="20" name="Rectangle 19"/>
          <p:cNvSpPr/>
          <p:nvPr/>
        </p:nvSpPr>
        <p:spPr>
          <a:xfrm>
            <a:off x="7703958" y="3404316"/>
            <a:ext cx="1320052" cy="4040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a:r>
              <a:rPr lang="en-US" sz="825" dirty="0">
                <a:solidFill>
                  <a:prstClr val="white"/>
                </a:solidFill>
                <a:latin typeface="Calibri" panose="020F0502020204030204"/>
              </a:rPr>
              <a:t>Public confusion</a:t>
            </a:r>
          </a:p>
          <a:p>
            <a:pPr algn="ctr" defTabSz="342900"/>
            <a:r>
              <a:rPr lang="en-US" sz="825" dirty="0">
                <a:solidFill>
                  <a:prstClr val="white"/>
                </a:solidFill>
                <a:latin typeface="Calibri" panose="020F0502020204030204"/>
              </a:rPr>
              <a:t>What can go in the bin?  What can’t? </a:t>
            </a:r>
          </a:p>
        </p:txBody>
      </p:sp>
      <p:sp>
        <p:nvSpPr>
          <p:cNvPr id="21" name="Rectangle 20"/>
          <p:cNvSpPr/>
          <p:nvPr/>
        </p:nvSpPr>
        <p:spPr>
          <a:xfrm>
            <a:off x="2183872" y="3211962"/>
            <a:ext cx="2020565" cy="516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defTabSz="342900"/>
            <a:r>
              <a:rPr lang="en-US" sz="825" dirty="0">
                <a:solidFill>
                  <a:prstClr val="white"/>
                </a:solidFill>
                <a:latin typeface="Calibri" panose="020F0502020204030204"/>
                <a:cs typeface="Arial" panose="020B0604020202020204" pitchFamily="34" charset="0"/>
              </a:rPr>
              <a:t>May 3</a:t>
            </a:r>
            <a:r>
              <a:rPr lang="en-US" sz="825" baseline="30000" dirty="0">
                <a:solidFill>
                  <a:prstClr val="white"/>
                </a:solidFill>
                <a:latin typeface="Calibri" panose="020F0502020204030204"/>
                <a:cs typeface="Arial" panose="020B0604020202020204" pitchFamily="34" charset="0"/>
              </a:rPr>
              <a:t>rd</a:t>
            </a:r>
            <a:r>
              <a:rPr lang="en-US" sz="825" dirty="0">
                <a:solidFill>
                  <a:prstClr val="white"/>
                </a:solidFill>
                <a:latin typeface="Calibri" panose="020F0502020204030204"/>
                <a:cs typeface="Arial" panose="020B0604020202020204" pitchFamily="34" charset="0"/>
              </a:rPr>
              <a:t>: Suspension of CCICNA for one month; complete halt of scrap exports to China through June 3</a:t>
            </a:r>
            <a:r>
              <a:rPr lang="en-US" sz="825" baseline="30000" dirty="0">
                <a:solidFill>
                  <a:prstClr val="white"/>
                </a:solidFill>
                <a:latin typeface="Calibri" panose="020F0502020204030204"/>
                <a:cs typeface="Arial" panose="020B0604020202020204" pitchFamily="34" charset="0"/>
              </a:rPr>
              <a:t>rd</a:t>
            </a:r>
            <a:r>
              <a:rPr lang="en-US" sz="825" dirty="0">
                <a:solidFill>
                  <a:prstClr val="white"/>
                </a:solidFill>
                <a:latin typeface="Calibri" panose="020F0502020204030204"/>
                <a:cs typeface="Arial" panose="020B0604020202020204" pitchFamily="34" charset="0"/>
              </a:rPr>
              <a:t> </a:t>
            </a:r>
          </a:p>
        </p:txBody>
      </p:sp>
      <p:sp>
        <p:nvSpPr>
          <p:cNvPr id="22" name="Rectangle 21"/>
          <p:cNvSpPr/>
          <p:nvPr/>
        </p:nvSpPr>
        <p:spPr>
          <a:xfrm>
            <a:off x="3334683" y="2115146"/>
            <a:ext cx="1531917" cy="516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825" dirty="0">
                <a:solidFill>
                  <a:prstClr val="white"/>
                </a:solidFill>
                <a:latin typeface="Calibri" panose="020F0502020204030204"/>
              </a:rPr>
              <a:t>August 2017: China proposes “carried waste” stds on ALL scrap at levels far below global stds</a:t>
            </a:r>
          </a:p>
        </p:txBody>
      </p:sp>
      <p:sp>
        <p:nvSpPr>
          <p:cNvPr id="24" name="Rectangle 23"/>
          <p:cNvSpPr/>
          <p:nvPr/>
        </p:nvSpPr>
        <p:spPr>
          <a:xfrm>
            <a:off x="3809568" y="5086327"/>
            <a:ext cx="2370369" cy="516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825" dirty="0">
                <a:solidFill>
                  <a:prstClr val="white"/>
                </a:solidFill>
                <a:latin typeface="Calibri" panose="020F0502020204030204"/>
              </a:rPr>
              <a:t>August 2018: US announces doubling its import tariffs on Turkish steel (50%) &amp; Al (20%) at time of heightened Turkish market volatility </a:t>
            </a:r>
          </a:p>
        </p:txBody>
      </p:sp>
      <p:sp>
        <p:nvSpPr>
          <p:cNvPr id="25" name="Rectangle 24"/>
          <p:cNvSpPr/>
          <p:nvPr/>
        </p:nvSpPr>
        <p:spPr>
          <a:xfrm>
            <a:off x="1688780" y="5086327"/>
            <a:ext cx="1960922" cy="516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825" dirty="0">
                <a:solidFill>
                  <a:prstClr val="white"/>
                </a:solidFill>
                <a:latin typeface="Calibri" panose="020F0502020204030204"/>
              </a:rPr>
              <a:t>Spring/Summer: Infrastructure/capacity shortfalls in Southeast Asian countries trigger restrictions into Vietnam, Thailand, Malaysia &amp; Indonesia</a:t>
            </a:r>
          </a:p>
        </p:txBody>
      </p:sp>
      <p:sp>
        <p:nvSpPr>
          <p:cNvPr id="26" name="Rectangle 25"/>
          <p:cNvSpPr/>
          <p:nvPr/>
        </p:nvSpPr>
        <p:spPr>
          <a:xfrm>
            <a:off x="6434001" y="1872724"/>
            <a:ext cx="2007084" cy="5165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a:r>
              <a:rPr lang="en-US" sz="825" dirty="0">
                <a:solidFill>
                  <a:prstClr val="white"/>
                </a:solidFill>
                <a:latin typeface="Calibri" panose="020F0502020204030204"/>
              </a:rPr>
              <a:t>Processing equipment/infrastructure designed to produce grades for which there is no longer demand</a:t>
            </a:r>
          </a:p>
        </p:txBody>
      </p:sp>
      <p:sp>
        <p:nvSpPr>
          <p:cNvPr id="27" name="Rectangle 26"/>
          <p:cNvSpPr/>
          <p:nvPr/>
        </p:nvSpPr>
        <p:spPr>
          <a:xfrm>
            <a:off x="6646605" y="2993566"/>
            <a:ext cx="1368507" cy="40762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a:r>
              <a:rPr lang="en-US" sz="825" dirty="0">
                <a:solidFill>
                  <a:prstClr val="white"/>
                </a:solidFill>
                <a:latin typeface="Calibri" panose="020F0502020204030204"/>
              </a:rPr>
              <a:t>Time needed to create demand within the U.S.</a:t>
            </a:r>
          </a:p>
        </p:txBody>
      </p:sp>
      <p:sp>
        <p:nvSpPr>
          <p:cNvPr id="28" name="Rectangle 27"/>
          <p:cNvSpPr/>
          <p:nvPr/>
        </p:nvSpPr>
        <p:spPr>
          <a:xfrm>
            <a:off x="8421262" y="2858450"/>
            <a:ext cx="1906058" cy="4040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a:r>
              <a:rPr lang="en-US" sz="825" dirty="0">
                <a:solidFill>
                  <a:prstClr val="white"/>
                </a:solidFill>
                <a:latin typeface="Calibri" panose="020F0502020204030204"/>
              </a:rPr>
              <a:t>Recycling equipment mfg report sharply improved equipment orders; therefore sig. delivery delays </a:t>
            </a:r>
          </a:p>
        </p:txBody>
      </p:sp>
      <p:sp>
        <p:nvSpPr>
          <p:cNvPr id="29" name="Rectangle 28"/>
          <p:cNvSpPr/>
          <p:nvPr/>
        </p:nvSpPr>
        <p:spPr>
          <a:xfrm>
            <a:off x="7018956" y="4187397"/>
            <a:ext cx="1700978" cy="55528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342900"/>
            <a:r>
              <a:rPr lang="en-US" sz="825" dirty="0">
                <a:solidFill>
                  <a:prstClr val="white"/>
                </a:solidFill>
                <a:latin typeface="Calibri" panose="020F0502020204030204"/>
              </a:rPr>
              <a:t>Prices for certain banned commodities (e.g., mixed paper) have plummeted, forcing review of municipal recycling programs</a:t>
            </a:r>
          </a:p>
        </p:txBody>
      </p:sp>
      <p:sp>
        <p:nvSpPr>
          <p:cNvPr id="30" name="Rectangle 29"/>
          <p:cNvSpPr/>
          <p:nvPr/>
        </p:nvSpPr>
        <p:spPr>
          <a:xfrm>
            <a:off x="8762178" y="3884873"/>
            <a:ext cx="1320052" cy="4040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a:r>
              <a:rPr lang="en-US" sz="825" dirty="0">
                <a:solidFill>
                  <a:prstClr val="white"/>
                </a:solidFill>
                <a:latin typeface="Calibri" panose="020F0502020204030204"/>
              </a:rPr>
              <a:t>Lack of consistent messaging; uniform labeling</a:t>
            </a:r>
          </a:p>
        </p:txBody>
      </p:sp>
      <p:sp>
        <p:nvSpPr>
          <p:cNvPr id="31" name="Rectangle 30"/>
          <p:cNvSpPr/>
          <p:nvPr/>
        </p:nvSpPr>
        <p:spPr>
          <a:xfrm>
            <a:off x="6614137" y="3686338"/>
            <a:ext cx="1320052" cy="4040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342900"/>
            <a:r>
              <a:rPr lang="en-US" sz="825" dirty="0">
                <a:solidFill>
                  <a:prstClr val="white"/>
                </a:solidFill>
                <a:latin typeface="Calibri" panose="020F0502020204030204"/>
              </a:rPr>
              <a:t>Enforcement varies from community to community</a:t>
            </a:r>
          </a:p>
        </p:txBody>
      </p:sp>
      <p:sp>
        <p:nvSpPr>
          <p:cNvPr id="32" name="Rectangle 31"/>
          <p:cNvSpPr/>
          <p:nvPr/>
        </p:nvSpPr>
        <p:spPr>
          <a:xfrm>
            <a:off x="8710199" y="4390371"/>
            <a:ext cx="1582151" cy="418997"/>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342900"/>
            <a:r>
              <a:rPr lang="en-US" sz="825" dirty="0">
                <a:solidFill>
                  <a:prstClr val="white"/>
                </a:solidFill>
                <a:latin typeface="Calibri" panose="020F0502020204030204"/>
              </a:rPr>
              <a:t>Freight costs/driver shortages</a:t>
            </a:r>
          </a:p>
        </p:txBody>
      </p:sp>
      <p:sp>
        <p:nvSpPr>
          <p:cNvPr id="10" name="TextBox 9"/>
          <p:cNvSpPr txBox="1"/>
          <p:nvPr/>
        </p:nvSpPr>
        <p:spPr>
          <a:xfrm>
            <a:off x="1647297" y="1569358"/>
            <a:ext cx="4004813" cy="300082"/>
          </a:xfrm>
          <a:prstGeom prst="rect">
            <a:avLst/>
          </a:prstGeom>
          <a:noFill/>
        </p:spPr>
        <p:txBody>
          <a:bodyPr wrap="square" rtlCol="0">
            <a:spAutoFit/>
          </a:bodyPr>
          <a:lstStyle/>
          <a:p>
            <a:pPr algn="ctr" defTabSz="342900"/>
            <a:r>
              <a:rPr lang="en-US" sz="1350" b="1" dirty="0">
                <a:solidFill>
                  <a:prstClr val="black"/>
                </a:solidFill>
                <a:latin typeface="Calibri" panose="020F0502020204030204"/>
              </a:rPr>
              <a:t>7/27/17: Chinese State Council Policy Statement </a:t>
            </a:r>
          </a:p>
        </p:txBody>
      </p:sp>
      <p:sp>
        <p:nvSpPr>
          <p:cNvPr id="33" name="TextBox 32"/>
          <p:cNvSpPr txBox="1"/>
          <p:nvPr/>
        </p:nvSpPr>
        <p:spPr>
          <a:xfrm>
            <a:off x="1880352" y="4821927"/>
            <a:ext cx="4004813" cy="300082"/>
          </a:xfrm>
          <a:prstGeom prst="rect">
            <a:avLst/>
          </a:prstGeom>
          <a:noFill/>
        </p:spPr>
        <p:txBody>
          <a:bodyPr wrap="square" rtlCol="0">
            <a:spAutoFit/>
          </a:bodyPr>
          <a:lstStyle/>
          <a:p>
            <a:pPr defTabSz="342900"/>
            <a:r>
              <a:rPr lang="en-US" sz="1350" b="1" dirty="0">
                <a:solidFill>
                  <a:prstClr val="black"/>
                </a:solidFill>
                <a:latin typeface="Calibri" panose="020F0502020204030204"/>
              </a:rPr>
              <a:t>Spring/Summer 2018: Other Intl Markets</a:t>
            </a:r>
          </a:p>
        </p:txBody>
      </p:sp>
      <p:sp>
        <p:nvSpPr>
          <p:cNvPr id="34" name="TextBox 33"/>
          <p:cNvSpPr txBox="1"/>
          <p:nvPr/>
        </p:nvSpPr>
        <p:spPr>
          <a:xfrm>
            <a:off x="6794077" y="1534322"/>
            <a:ext cx="4004813" cy="300082"/>
          </a:xfrm>
          <a:prstGeom prst="rect">
            <a:avLst/>
          </a:prstGeom>
          <a:noFill/>
        </p:spPr>
        <p:txBody>
          <a:bodyPr wrap="square" rtlCol="0">
            <a:spAutoFit/>
          </a:bodyPr>
          <a:lstStyle/>
          <a:p>
            <a:pPr algn="ctr" defTabSz="342900"/>
            <a:r>
              <a:rPr lang="en-US" sz="1350" b="1" dirty="0">
                <a:solidFill>
                  <a:prstClr val="black"/>
                </a:solidFill>
                <a:latin typeface="Calibri" panose="020F0502020204030204"/>
              </a:rPr>
              <a:t>Exposes Domestic Challenges</a:t>
            </a:r>
          </a:p>
        </p:txBody>
      </p:sp>
      <p:cxnSp>
        <p:nvCxnSpPr>
          <p:cNvPr id="36" name="Straight Arrow Connector 35"/>
          <p:cNvCxnSpPr/>
          <p:nvPr/>
        </p:nvCxnSpPr>
        <p:spPr>
          <a:xfrm>
            <a:off x="5050048" y="2287079"/>
            <a:ext cx="271733" cy="3213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4588515" y="3666612"/>
            <a:ext cx="461532" cy="2688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H="1">
            <a:off x="5938187" y="2104495"/>
            <a:ext cx="313649" cy="457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V="1">
            <a:off x="4429229" y="3401186"/>
            <a:ext cx="437370" cy="476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a:off x="6322889" y="2790674"/>
            <a:ext cx="193238" cy="1143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flipH="1" flipV="1">
            <a:off x="5657548" y="3956647"/>
            <a:ext cx="128600" cy="8652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H="1" flipV="1">
            <a:off x="6114546" y="3753391"/>
            <a:ext cx="565654" cy="4875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1784410" y="5740151"/>
            <a:ext cx="1733909" cy="253916"/>
          </a:xfrm>
          <a:prstGeom prst="rect">
            <a:avLst/>
          </a:prstGeom>
          <a:noFill/>
        </p:spPr>
        <p:txBody>
          <a:bodyPr wrap="square" rtlCol="0">
            <a:spAutoFit/>
          </a:bodyPr>
          <a:lstStyle/>
          <a:p>
            <a:pPr defTabSz="342900"/>
            <a:r>
              <a:rPr lang="en-US" sz="1050" dirty="0">
                <a:solidFill>
                  <a:prstClr val="white"/>
                </a:solidFill>
              </a:rPr>
              <a:t>www.isri.org</a:t>
            </a:r>
          </a:p>
        </p:txBody>
      </p:sp>
    </p:spTree>
    <p:extLst>
      <p:ext uri="{BB962C8B-B14F-4D97-AF65-F5344CB8AC3E}">
        <p14:creationId xmlns="" xmlns:p14="http://schemas.microsoft.com/office/powerpoint/2010/main" val="41779083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88" y="286719"/>
            <a:ext cx="10879809" cy="5337794"/>
          </a:xfrm>
        </p:spPr>
        <p:txBody>
          <a:bodyPr>
            <a:noAutofit/>
          </a:bodyPr>
          <a:lstStyle/>
          <a:p>
            <a:r>
              <a:rPr lang="en-US" sz="2400" dirty="0" smtClean="0">
                <a:solidFill>
                  <a:schemeClr val="accent2">
                    <a:lumMod val="75000"/>
                  </a:schemeClr>
                </a:solidFill>
                <a:latin typeface="Calibri" panose="020F0502020204030204" pitchFamily="34" charset="0"/>
                <a:cs typeface="Calibri" panose="020F0502020204030204" pitchFamily="34" charset="0"/>
              </a:rPr>
              <a:t>We need to make recycling better in Bayville, on Long Island and throughout New York State.</a:t>
            </a:r>
            <a:br>
              <a:rPr lang="en-US" sz="2400" dirty="0" smtClean="0">
                <a:solidFill>
                  <a:schemeClr val="accent2">
                    <a:lumMod val="75000"/>
                  </a:schemeClr>
                </a:solidFill>
                <a:latin typeface="Calibri" panose="020F0502020204030204" pitchFamily="34" charset="0"/>
                <a:cs typeface="Calibri" panose="020F0502020204030204" pitchFamily="34" charset="0"/>
              </a:rPr>
            </a:br>
            <a:r>
              <a:rPr lang="en-US" sz="2400" dirty="0">
                <a:solidFill>
                  <a:schemeClr val="accent2">
                    <a:lumMod val="75000"/>
                  </a:schemeClr>
                </a:solidFill>
                <a:latin typeface="Calibri" panose="020F0502020204030204" pitchFamily="34" charset="0"/>
                <a:cs typeface="Calibri" panose="020F0502020204030204" pitchFamily="34" charset="0"/>
              </a:rPr>
              <a:t/>
            </a:r>
            <a:br>
              <a:rPr lang="en-US" sz="2400" dirty="0">
                <a:solidFill>
                  <a:schemeClr val="accent2">
                    <a:lumMod val="75000"/>
                  </a:schemeClr>
                </a:solidFill>
                <a:latin typeface="Calibri" panose="020F0502020204030204" pitchFamily="34" charset="0"/>
                <a:cs typeface="Calibri" panose="020F0502020204030204" pitchFamily="34" charset="0"/>
              </a:rPr>
            </a:br>
            <a:r>
              <a:rPr lang="en-US" sz="2400" dirty="0" smtClean="0">
                <a:solidFill>
                  <a:schemeClr val="accent2">
                    <a:lumMod val="75000"/>
                  </a:schemeClr>
                </a:solidFill>
                <a:latin typeface="Calibri" panose="020F0502020204030204" pitchFamily="34" charset="0"/>
                <a:cs typeface="Calibri" panose="020F0502020204030204" pitchFamily="34" charset="0"/>
              </a:rPr>
              <a:t>Cooperative</a:t>
            </a:r>
            <a:r>
              <a:rPr lang="en-US" sz="2400" dirty="0">
                <a:solidFill>
                  <a:schemeClr val="accent2">
                    <a:lumMod val="75000"/>
                  </a:schemeClr>
                </a:solidFill>
                <a:latin typeface="Calibri" panose="020F0502020204030204" pitchFamily="34" charset="0"/>
                <a:cs typeface="Calibri" panose="020F0502020204030204" pitchFamily="34" charset="0"/>
              </a:rPr>
              <a:t>, </a:t>
            </a:r>
            <a:r>
              <a:rPr lang="en-US" sz="2400" dirty="0" smtClean="0">
                <a:solidFill>
                  <a:schemeClr val="accent2">
                    <a:lumMod val="75000"/>
                  </a:schemeClr>
                </a:solidFill>
                <a:latin typeface="Calibri" panose="020F0502020204030204" pitchFamily="34" charset="0"/>
                <a:cs typeface="Calibri" panose="020F0502020204030204" pitchFamily="34" charset="0"/>
              </a:rPr>
              <a:t>sustained efforts </a:t>
            </a:r>
            <a:r>
              <a:rPr lang="en-US" sz="2400" dirty="0">
                <a:solidFill>
                  <a:schemeClr val="accent2">
                    <a:lumMod val="75000"/>
                  </a:schemeClr>
                </a:solidFill>
                <a:latin typeface="Calibri" panose="020F0502020204030204" pitchFamily="34" charset="0"/>
                <a:cs typeface="Calibri" panose="020F0502020204030204" pitchFamily="34" charset="0"/>
              </a:rPr>
              <a:t>are </a:t>
            </a:r>
            <a:r>
              <a:rPr lang="en-US" sz="2400" dirty="0" smtClean="0">
                <a:solidFill>
                  <a:schemeClr val="accent2">
                    <a:lumMod val="75000"/>
                  </a:schemeClr>
                </a:solidFill>
                <a:latin typeface="Calibri" panose="020F0502020204030204" pitchFamily="34" charset="0"/>
                <a:cs typeface="Calibri" panose="020F0502020204030204" pitchFamily="34" charset="0"/>
              </a:rPr>
              <a:t>critical </a:t>
            </a:r>
            <a:r>
              <a:rPr lang="en-US" sz="2400" dirty="0">
                <a:solidFill>
                  <a:schemeClr val="accent2">
                    <a:lumMod val="75000"/>
                  </a:schemeClr>
                </a:solidFill>
                <a:latin typeface="Calibri" panose="020F0502020204030204" pitchFamily="34" charset="0"/>
                <a:cs typeface="Calibri" panose="020F0502020204030204" pitchFamily="34" charset="0"/>
              </a:rPr>
              <a:t>to </a:t>
            </a:r>
            <a:r>
              <a:rPr lang="en-US" sz="2400" dirty="0" smtClean="0">
                <a:solidFill>
                  <a:schemeClr val="accent2">
                    <a:lumMod val="75000"/>
                  </a:schemeClr>
                </a:solidFill>
                <a:latin typeface="Calibri" panose="020F0502020204030204" pitchFamily="34" charset="0"/>
                <a:cs typeface="Calibri" panose="020F0502020204030204" pitchFamily="34" charset="0"/>
              </a:rPr>
              <a:t>address these challenges</a:t>
            </a:r>
            <a:br>
              <a:rPr lang="en-US" sz="2400" dirty="0" smtClean="0">
                <a:solidFill>
                  <a:schemeClr val="accent2">
                    <a:lumMod val="75000"/>
                  </a:schemeClr>
                </a:solidFill>
                <a:latin typeface="Calibri" panose="020F0502020204030204" pitchFamily="34" charset="0"/>
                <a:cs typeface="Calibri" panose="020F0502020204030204" pitchFamily="34" charset="0"/>
              </a:rPr>
            </a:br>
            <a:r>
              <a:rPr lang="en-US" sz="2400" dirty="0">
                <a:solidFill>
                  <a:schemeClr val="accent2">
                    <a:lumMod val="75000"/>
                  </a:schemeClr>
                </a:solidFill>
                <a:latin typeface="Calibri" panose="020F0502020204030204" pitchFamily="34" charset="0"/>
                <a:cs typeface="Calibri" panose="020F0502020204030204" pitchFamily="34" charset="0"/>
              </a:rPr>
              <a:t/>
            </a:r>
            <a:br>
              <a:rPr lang="en-US" sz="2400" dirty="0">
                <a:solidFill>
                  <a:schemeClr val="accent2">
                    <a:lumMod val="75000"/>
                  </a:schemeClr>
                </a:solidFill>
                <a:latin typeface="Calibri" panose="020F0502020204030204" pitchFamily="34" charset="0"/>
                <a:cs typeface="Calibri" panose="020F0502020204030204" pitchFamily="34" charset="0"/>
              </a:rPr>
            </a:br>
            <a:r>
              <a:rPr lang="en-US" sz="2400" u="sng" dirty="0">
                <a:solidFill>
                  <a:schemeClr val="accent2">
                    <a:lumMod val="75000"/>
                  </a:schemeClr>
                </a:solidFill>
                <a:latin typeface="Calibri" panose="020F0502020204030204" pitchFamily="34" charset="0"/>
                <a:cs typeface="Calibri" panose="020F0502020204030204" pitchFamily="34" charset="0"/>
              </a:rPr>
              <a:t>Bottom </a:t>
            </a:r>
            <a:r>
              <a:rPr lang="en-US" sz="2400" u="sng" dirty="0" smtClean="0">
                <a:solidFill>
                  <a:schemeClr val="accent2">
                    <a:lumMod val="75000"/>
                  </a:schemeClr>
                </a:solidFill>
                <a:latin typeface="Calibri" panose="020F0502020204030204" pitchFamily="34" charset="0"/>
                <a:cs typeface="Calibri" panose="020F0502020204030204" pitchFamily="34" charset="0"/>
              </a:rPr>
              <a:t>Line</a:t>
            </a:r>
            <a:br>
              <a:rPr lang="en-US" sz="2400" u="sng" dirty="0" smtClean="0">
                <a:solidFill>
                  <a:schemeClr val="accent2">
                    <a:lumMod val="75000"/>
                  </a:schemeClr>
                </a:solidFill>
                <a:latin typeface="Calibri" panose="020F0502020204030204" pitchFamily="34" charset="0"/>
                <a:cs typeface="Calibri" panose="020F0502020204030204" pitchFamily="34" charset="0"/>
              </a:rPr>
            </a:br>
            <a:r>
              <a:rPr lang="en-US" sz="2400" u="sng" dirty="0">
                <a:solidFill>
                  <a:schemeClr val="accent2">
                    <a:lumMod val="75000"/>
                  </a:schemeClr>
                </a:solidFill>
                <a:latin typeface="Calibri" panose="020F0502020204030204" pitchFamily="34" charset="0"/>
                <a:cs typeface="Calibri" panose="020F0502020204030204" pitchFamily="34" charset="0"/>
              </a:rPr>
              <a:t/>
            </a:r>
            <a:br>
              <a:rPr lang="en-US" sz="2400" u="sng" dirty="0">
                <a:solidFill>
                  <a:schemeClr val="accent2">
                    <a:lumMod val="75000"/>
                  </a:schemeClr>
                </a:solidFill>
                <a:latin typeface="Calibri" panose="020F0502020204030204" pitchFamily="34" charset="0"/>
                <a:cs typeface="Calibri" panose="020F0502020204030204" pitchFamily="34" charset="0"/>
              </a:rPr>
            </a:br>
            <a:r>
              <a:rPr lang="en-US" sz="2400" dirty="0">
                <a:solidFill>
                  <a:schemeClr val="accent2">
                    <a:lumMod val="75000"/>
                  </a:schemeClr>
                </a:solidFill>
                <a:latin typeface="Calibri" panose="020F0502020204030204" pitchFamily="34" charset="0"/>
                <a:cs typeface="Calibri" panose="020F0502020204030204" pitchFamily="34" charset="0"/>
              </a:rPr>
              <a:t>	</a:t>
            </a:r>
            <a:r>
              <a:rPr lang="en-US" sz="2400" dirty="0" smtClean="0">
                <a:solidFill>
                  <a:schemeClr val="accent2">
                    <a:lumMod val="75000"/>
                  </a:schemeClr>
                </a:solidFill>
                <a:latin typeface="Calibri" panose="020F0502020204030204" pitchFamily="34" charset="0"/>
                <a:cs typeface="Calibri" panose="020F0502020204030204" pitchFamily="34" charset="0"/>
              </a:rPr>
              <a:t>All </a:t>
            </a:r>
            <a:r>
              <a:rPr lang="en-US" sz="2400" dirty="0">
                <a:solidFill>
                  <a:schemeClr val="accent2">
                    <a:lumMod val="75000"/>
                  </a:schemeClr>
                </a:solidFill>
                <a:latin typeface="Calibri" panose="020F0502020204030204" pitchFamily="34" charset="0"/>
                <a:cs typeface="Calibri" panose="020F0502020204030204" pitchFamily="34" charset="0"/>
              </a:rPr>
              <a:t>of us – The Village, recyclers, brand owners, industrial consumers, </a:t>
            </a:r>
            <a:r>
              <a:rPr lang="en-US" sz="2400" dirty="0" smtClean="0">
                <a:solidFill>
                  <a:schemeClr val="accent2">
                    <a:lumMod val="75000"/>
                  </a:schemeClr>
                </a:solidFill>
                <a:latin typeface="Calibri" panose="020F0502020204030204" pitchFamily="34" charset="0"/>
                <a:cs typeface="Calibri" panose="020F0502020204030204" pitchFamily="34" charset="0"/>
              </a:rPr>
              <a:t>	manufacturers </a:t>
            </a:r>
            <a:r>
              <a:rPr lang="en-US" sz="2400" dirty="0">
                <a:solidFill>
                  <a:schemeClr val="accent2">
                    <a:lumMod val="75000"/>
                  </a:schemeClr>
                </a:solidFill>
                <a:latin typeface="Calibri" panose="020F0502020204030204" pitchFamily="34" charset="0"/>
                <a:cs typeface="Calibri" panose="020F0502020204030204" pitchFamily="34" charset="0"/>
              </a:rPr>
              <a:t>and others – need to work together, to identify solutions to the </a:t>
            </a:r>
            <a:r>
              <a:rPr lang="en-US" sz="2400" dirty="0" smtClean="0">
                <a:solidFill>
                  <a:schemeClr val="accent2">
                    <a:lumMod val="75000"/>
                  </a:schemeClr>
                </a:solidFill>
                <a:latin typeface="Calibri" panose="020F0502020204030204" pitchFamily="34" charset="0"/>
                <a:cs typeface="Calibri" panose="020F0502020204030204" pitchFamily="34" charset="0"/>
              </a:rPr>
              <a:t>	ever </a:t>
            </a:r>
            <a:r>
              <a:rPr lang="en-US" sz="2400" dirty="0">
                <a:solidFill>
                  <a:schemeClr val="accent2">
                    <a:lumMod val="75000"/>
                  </a:schemeClr>
                </a:solidFill>
                <a:latin typeface="Calibri" panose="020F0502020204030204" pitchFamily="34" charset="0"/>
                <a:cs typeface="Calibri" panose="020F0502020204030204" pitchFamily="34" charset="0"/>
              </a:rPr>
              <a:t>changing stream of consumer products entering recycling, while also </a:t>
            </a:r>
            <a:r>
              <a:rPr lang="en-US" sz="2400" dirty="0" smtClean="0">
                <a:solidFill>
                  <a:schemeClr val="accent2">
                    <a:lumMod val="75000"/>
                  </a:schemeClr>
                </a:solidFill>
                <a:latin typeface="Calibri" panose="020F0502020204030204" pitchFamily="34" charset="0"/>
                <a:cs typeface="Calibri" panose="020F0502020204030204" pitchFamily="34" charset="0"/>
              </a:rPr>
              <a:t>	ensuring </a:t>
            </a:r>
            <a:r>
              <a:rPr lang="en-US" sz="2400" dirty="0">
                <a:solidFill>
                  <a:schemeClr val="accent2">
                    <a:lumMod val="75000"/>
                  </a:schemeClr>
                </a:solidFill>
                <a:latin typeface="Calibri" panose="020F0502020204030204" pitchFamily="34" charset="0"/>
                <a:cs typeface="Calibri" panose="020F0502020204030204" pitchFamily="34" charset="0"/>
              </a:rPr>
              <a:t>we meet the needs of the industrial consumer, at the end of the </a:t>
            </a:r>
            <a:r>
              <a:rPr lang="en-US" sz="2400" dirty="0" smtClean="0">
                <a:solidFill>
                  <a:schemeClr val="accent2">
                    <a:lumMod val="75000"/>
                  </a:schemeClr>
                </a:solidFill>
                <a:latin typeface="Calibri" panose="020F0502020204030204" pitchFamily="34" charset="0"/>
                <a:cs typeface="Calibri" panose="020F0502020204030204" pitchFamily="34" charset="0"/>
              </a:rPr>
              <a:t>	chain</a:t>
            </a:r>
            <a:r>
              <a:rPr lang="en-US" sz="2400" dirty="0">
                <a:solidFill>
                  <a:schemeClr val="accent2">
                    <a:lumMod val="75000"/>
                  </a:schemeClr>
                </a:solidFill>
                <a:latin typeface="Calibri" panose="020F0502020204030204" pitchFamily="34" charset="0"/>
                <a:cs typeface="Calibri" panose="020F0502020204030204" pitchFamily="34" charset="0"/>
              </a:rPr>
              <a:t>, to ensure a quality commodity product.   </a:t>
            </a:r>
            <a:r>
              <a:rPr lang="en-US" sz="2400" b="1" i="1" dirty="0">
                <a:solidFill>
                  <a:srgbClr val="5B9BD5">
                    <a:lumMod val="50000"/>
                  </a:srgbClr>
                </a:solidFill>
                <a:latin typeface="Calibri" panose="020F0502020204030204" pitchFamily="34" charset="0"/>
                <a:cs typeface="Helvetica" pitchFamily="34" charset="0"/>
              </a:rPr>
              <a:t/>
            </a:r>
            <a:br>
              <a:rPr lang="en-US" sz="2400" b="1" i="1" dirty="0">
                <a:solidFill>
                  <a:srgbClr val="5B9BD5">
                    <a:lumMod val="50000"/>
                  </a:srgbClr>
                </a:solidFill>
                <a:latin typeface="Calibri" panose="020F0502020204030204" pitchFamily="34" charset="0"/>
                <a:cs typeface="Helvetica" pitchFamily="34" charset="0"/>
              </a:rPr>
            </a:br>
            <a:endParaRPr lang="en-US" sz="2400" dirty="0">
              <a:solidFill>
                <a:srgbClr val="4E7AA7"/>
              </a:solidFill>
              <a:latin typeface="Century Gothic" panose="020B0502020202020204" pitchFamily="34" charset="0"/>
            </a:endParaRPr>
          </a:p>
        </p:txBody>
      </p:sp>
      <p:sp>
        <p:nvSpPr>
          <p:cNvPr id="6" name="Slide Number Placeholder 5"/>
          <p:cNvSpPr>
            <a:spLocks noGrp="1"/>
          </p:cNvSpPr>
          <p:nvPr>
            <p:ph type="sldNum" sz="quarter" idx="12"/>
          </p:nvPr>
        </p:nvSpPr>
        <p:spPr>
          <a:xfrm>
            <a:off x="7981950" y="5624513"/>
            <a:ext cx="2057400" cy="273844"/>
          </a:xfrm>
        </p:spPr>
        <p:txBody>
          <a:bodyPr/>
          <a:lstStyle/>
          <a:p>
            <a:pPr defTabSz="342900"/>
            <a:fld id="{B663A872-51BA-40BF-B3FF-75961B82C039}" type="slidenum">
              <a:rPr lang="en-US">
                <a:solidFill>
                  <a:prstClr val="white"/>
                </a:solidFill>
                <a:latin typeface="Century Gothic" panose="020B0502020202020204" pitchFamily="34" charset="0"/>
              </a:rPr>
              <a:pPr defTabSz="342900"/>
              <a:t>23</a:t>
            </a:fld>
            <a:endParaRPr lang="en-US" dirty="0">
              <a:solidFill>
                <a:prstClr val="white"/>
              </a:solidFill>
              <a:latin typeface="Century Gothic" panose="020B0502020202020204" pitchFamily="34" charset="0"/>
            </a:endParaRPr>
          </a:p>
        </p:txBody>
      </p:sp>
    </p:spTree>
    <p:extLst>
      <p:ext uri="{BB962C8B-B14F-4D97-AF65-F5344CB8AC3E}">
        <p14:creationId xmlns="" xmlns:p14="http://schemas.microsoft.com/office/powerpoint/2010/main" val="14220045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residents can do:</a:t>
            </a:r>
            <a:endParaRPr lang="en-US" dirty="0"/>
          </a:p>
        </p:txBody>
      </p:sp>
      <p:sp>
        <p:nvSpPr>
          <p:cNvPr id="3" name="Content Placeholder 2"/>
          <p:cNvSpPr>
            <a:spLocks noGrp="1"/>
          </p:cNvSpPr>
          <p:nvPr>
            <p:ph idx="1"/>
          </p:nvPr>
        </p:nvSpPr>
        <p:spPr/>
        <p:txBody>
          <a:bodyPr/>
          <a:lstStyle/>
          <a:p>
            <a:r>
              <a:rPr lang="en-US" dirty="0" smtClean="0"/>
              <a:t>Recycle right</a:t>
            </a:r>
          </a:p>
          <a:p>
            <a:r>
              <a:rPr lang="en-US" dirty="0" smtClean="0"/>
              <a:t>Only place the listed items in your recycling container</a:t>
            </a:r>
          </a:p>
          <a:p>
            <a:r>
              <a:rPr lang="en-US" dirty="0" smtClean="0"/>
              <a:t>Keep recyclables dry</a:t>
            </a:r>
          </a:p>
        </p:txBody>
      </p:sp>
    </p:spTree>
    <p:extLst>
      <p:ext uri="{BB962C8B-B14F-4D97-AF65-F5344CB8AC3E}">
        <p14:creationId xmlns="" xmlns:p14="http://schemas.microsoft.com/office/powerpoint/2010/main" val="37392036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a modern Recycling Center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833534" y="1825625"/>
            <a:ext cx="6524933" cy="4351338"/>
          </a:xfrm>
        </p:spPr>
      </p:pic>
    </p:spTree>
    <p:extLst>
      <p:ext uri="{BB962C8B-B14F-4D97-AF65-F5344CB8AC3E}">
        <p14:creationId xmlns="" xmlns:p14="http://schemas.microsoft.com/office/powerpoint/2010/main" val="2921035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after separation.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rot="5400000">
            <a:off x="5256058" y="1235990"/>
            <a:ext cx="6124672" cy="4594603"/>
          </a:xfrm>
        </p:spPr>
      </p:pic>
    </p:spTree>
    <p:extLst>
      <p:ext uri="{BB962C8B-B14F-4D97-AF65-F5344CB8AC3E}">
        <p14:creationId xmlns="" xmlns:p14="http://schemas.microsoft.com/office/powerpoint/2010/main" val="976056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Process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rot="16200000">
            <a:off x="5280628" y="1070797"/>
            <a:ext cx="6362253" cy="4772831"/>
          </a:xfrm>
        </p:spPr>
      </p:pic>
    </p:spTree>
    <p:extLst>
      <p:ext uri="{BB962C8B-B14F-4D97-AF65-F5344CB8AC3E}">
        <p14:creationId xmlns="" xmlns:p14="http://schemas.microsoft.com/office/powerpoint/2010/main" val="19124630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584069"/>
          </a:xfrm>
        </p:spPr>
        <p:txBody>
          <a:bodyPr>
            <a:normAutofit fontScale="90000"/>
          </a:bodyPr>
          <a:lstStyle/>
          <a:p>
            <a:r>
              <a:rPr lang="en-US" dirty="0" smtClean="0"/>
              <a:t>Newspaper production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007031" y="935300"/>
            <a:ext cx="6988033" cy="5239772"/>
          </a:xfrm>
        </p:spPr>
      </p:pic>
    </p:spTree>
    <p:extLst>
      <p:ext uri="{BB962C8B-B14F-4D97-AF65-F5344CB8AC3E}">
        <p14:creationId xmlns="" xmlns:p14="http://schemas.microsoft.com/office/powerpoint/2010/main" val="42818970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sorting machine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196937" y="1827516"/>
            <a:ext cx="5798127" cy="4347556"/>
          </a:xfrm>
        </p:spPr>
      </p:pic>
    </p:spTree>
    <p:extLst>
      <p:ext uri="{BB962C8B-B14F-4D97-AF65-F5344CB8AC3E}">
        <p14:creationId xmlns="" xmlns:p14="http://schemas.microsoft.com/office/powerpoint/2010/main" val="10713441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303"/>
            <a:ext cx="12192000" cy="1429555"/>
          </a:xfrm>
        </p:spPr>
        <p:txBody>
          <a:bodyPr>
            <a:normAutofit fontScale="90000"/>
          </a:bodyPr>
          <a:lstStyle/>
          <a:p>
            <a:pPr algn="ctr"/>
            <a:r>
              <a:rPr lang="en-US" dirty="0" smtClean="0">
                <a:solidFill>
                  <a:schemeClr val="accent1">
                    <a:lumMod val="50000"/>
                  </a:schemeClr>
                </a:solidFill>
              </a:rPr>
              <a:t/>
            </a:r>
            <a:br>
              <a:rPr lang="en-US" dirty="0" smtClean="0">
                <a:solidFill>
                  <a:schemeClr val="accent1">
                    <a:lumMod val="50000"/>
                  </a:schemeClr>
                </a:solidFill>
              </a:rPr>
            </a:br>
            <a:r>
              <a:rPr lang="en-US" dirty="0" smtClean="0">
                <a:solidFill>
                  <a:schemeClr val="accent1">
                    <a:lumMod val="50000"/>
                  </a:schemeClr>
                </a:solidFill>
              </a:rPr>
              <a:t/>
            </a:r>
            <a:br>
              <a:rPr lang="en-US" dirty="0" smtClean="0">
                <a:solidFill>
                  <a:schemeClr val="accent1">
                    <a:lumMod val="50000"/>
                  </a:schemeClr>
                </a:solidFill>
              </a:rPr>
            </a:br>
            <a:r>
              <a:rPr lang="en-US" sz="4000" dirty="0" smtClean="0">
                <a:solidFill>
                  <a:schemeClr val="accent1">
                    <a:lumMod val="50000"/>
                  </a:schemeClr>
                </a:solidFill>
              </a:rPr>
              <a:t>Single </a:t>
            </a:r>
            <a:r>
              <a:rPr lang="en-US" sz="4000" dirty="0" smtClean="0">
                <a:solidFill>
                  <a:schemeClr val="accent1">
                    <a:lumMod val="50000"/>
                  </a:schemeClr>
                </a:solidFill>
              </a:rPr>
              <a:t>Stream Keeps it Simple</a:t>
            </a:r>
            <a:r>
              <a:rPr lang="en-US" sz="4000" dirty="0" smtClean="0">
                <a:solidFill>
                  <a:schemeClr val="accent1">
                    <a:lumMod val="50000"/>
                  </a:schemeClr>
                </a:solidFill>
              </a:rPr>
              <a:t>!</a:t>
            </a:r>
            <a:r>
              <a:rPr lang="en-US" dirty="0" smtClean="0">
                <a:solidFill>
                  <a:schemeClr val="accent1">
                    <a:lumMod val="50000"/>
                  </a:schemeClr>
                </a:solidFill>
              </a:rPr>
              <a:t/>
            </a:r>
            <a:br>
              <a:rPr lang="en-US" dirty="0" smtClean="0">
                <a:solidFill>
                  <a:schemeClr val="accent1">
                    <a:lumMod val="50000"/>
                  </a:schemeClr>
                </a:solidFill>
              </a:rPr>
            </a:br>
            <a:r>
              <a:rPr lang="en-US" sz="2200" dirty="0" smtClean="0">
                <a:solidFill>
                  <a:schemeClr val="accent1">
                    <a:lumMod val="50000"/>
                  </a:schemeClr>
                </a:solidFill>
              </a:rPr>
              <a:t>Single </a:t>
            </a:r>
            <a:r>
              <a:rPr lang="en-US" sz="2200" dirty="0" smtClean="0">
                <a:solidFill>
                  <a:schemeClr val="accent1">
                    <a:lumMod val="50000"/>
                  </a:schemeClr>
                </a:solidFill>
              </a:rPr>
              <a:t>Stream Recycling is going to make us all better recyclers!</a:t>
            </a:r>
            <a:r>
              <a:rPr lang="en-US" sz="3600" dirty="0" smtClean="0">
                <a:solidFill>
                  <a:schemeClr val="accent1">
                    <a:lumMod val="50000"/>
                  </a:schemeClr>
                </a:solidFill>
              </a:rPr>
              <a:t/>
            </a:r>
            <a:br>
              <a:rPr lang="en-US" sz="3600" dirty="0" smtClean="0">
                <a:solidFill>
                  <a:schemeClr val="accent1">
                    <a:lumMod val="50000"/>
                  </a:schemeClr>
                </a:solidFill>
              </a:rPr>
            </a:br>
            <a:endParaRPr lang="en-US" dirty="0">
              <a:solidFill>
                <a:schemeClr val="accent1">
                  <a:lumMod val="50000"/>
                </a:schemeClr>
              </a:solidFill>
            </a:endParaRPr>
          </a:p>
        </p:txBody>
      </p:sp>
      <p:sp>
        <p:nvSpPr>
          <p:cNvPr id="8" name="Text Placeholder 7"/>
          <p:cNvSpPr>
            <a:spLocks noGrp="1"/>
          </p:cNvSpPr>
          <p:nvPr>
            <p:ph type="body" sz="half" idx="1"/>
          </p:nvPr>
        </p:nvSpPr>
        <p:spPr>
          <a:xfrm>
            <a:off x="386366" y="1814379"/>
            <a:ext cx="5950040" cy="4024312"/>
          </a:xfrm>
        </p:spPr>
        <p:txBody>
          <a:bodyPr>
            <a:normAutofit/>
          </a:bodyPr>
          <a:lstStyle/>
          <a:p>
            <a:pPr>
              <a:lnSpc>
                <a:spcPct val="150000"/>
              </a:lnSpc>
              <a:buNone/>
            </a:pPr>
            <a:r>
              <a:rPr lang="en-US" dirty="0" smtClean="0">
                <a:solidFill>
                  <a:schemeClr val="accent1">
                    <a:lumMod val="50000"/>
                  </a:schemeClr>
                </a:solidFill>
              </a:rPr>
              <a:t>Simplicity:</a:t>
            </a:r>
          </a:p>
          <a:p>
            <a:pPr lvl="1">
              <a:lnSpc>
                <a:spcPct val="150000"/>
              </a:lnSpc>
            </a:pPr>
            <a:r>
              <a:rPr lang="en-US" dirty="0" smtClean="0">
                <a:solidFill>
                  <a:schemeClr val="accent1">
                    <a:lumMod val="50000"/>
                  </a:schemeClr>
                </a:solidFill>
              </a:rPr>
              <a:t>Better for the Environment</a:t>
            </a:r>
          </a:p>
          <a:p>
            <a:pPr lvl="1">
              <a:lnSpc>
                <a:spcPct val="150000"/>
              </a:lnSpc>
            </a:pPr>
            <a:r>
              <a:rPr lang="en-US" dirty="0" smtClean="0">
                <a:solidFill>
                  <a:schemeClr val="accent1">
                    <a:lumMod val="50000"/>
                  </a:schemeClr>
                </a:solidFill>
              </a:rPr>
              <a:t>Increased participation and compliance</a:t>
            </a:r>
          </a:p>
          <a:p>
            <a:pPr lvl="1">
              <a:lnSpc>
                <a:spcPct val="150000"/>
              </a:lnSpc>
            </a:pPr>
            <a:r>
              <a:rPr lang="en-US" dirty="0" smtClean="0">
                <a:solidFill>
                  <a:schemeClr val="accent1">
                    <a:lumMod val="50000"/>
                  </a:schemeClr>
                </a:solidFill>
              </a:rPr>
              <a:t>Faster and more efficient collection</a:t>
            </a:r>
          </a:p>
          <a:p>
            <a:pPr lvl="1">
              <a:lnSpc>
                <a:spcPct val="150000"/>
              </a:lnSpc>
            </a:pPr>
            <a:r>
              <a:rPr lang="en-US" dirty="0" smtClean="0">
                <a:solidFill>
                  <a:schemeClr val="accent1">
                    <a:lumMod val="50000"/>
                  </a:schemeClr>
                </a:solidFill>
              </a:rPr>
              <a:t>Potentially less costly for the Village and thus all of us. </a:t>
            </a:r>
          </a:p>
          <a:p>
            <a:pPr lvl="1">
              <a:lnSpc>
                <a:spcPct val="150000"/>
              </a:lnSpc>
            </a:pPr>
            <a:r>
              <a:rPr lang="en-US" dirty="0" smtClean="0">
                <a:solidFill>
                  <a:schemeClr val="accent1">
                    <a:lumMod val="50000"/>
                  </a:schemeClr>
                </a:solidFill>
              </a:rPr>
              <a:t>Avoiding the multiple bin hassle</a:t>
            </a:r>
          </a:p>
          <a:p>
            <a:pPr>
              <a:buNone/>
            </a:pPr>
            <a:endParaRPr lang="en-US" dirty="0"/>
          </a:p>
        </p:txBody>
      </p:sp>
      <p:sp>
        <p:nvSpPr>
          <p:cNvPr id="3" name="Content Placeholder 2"/>
          <p:cNvSpPr>
            <a:spLocks noGrp="1"/>
          </p:cNvSpPr>
          <p:nvPr>
            <p:ph sz="half" idx="2"/>
          </p:nvPr>
        </p:nvSpPr>
        <p:spPr>
          <a:xfrm>
            <a:off x="6171842" y="2200745"/>
            <a:ext cx="5080000" cy="4024312"/>
          </a:xfrm>
        </p:spPr>
        <p:txBody>
          <a:bodyPr>
            <a:normAutofit/>
          </a:bodyPr>
          <a:lstStyle/>
          <a:p>
            <a:pPr>
              <a:buNone/>
            </a:pPr>
            <a:endParaRPr lang="en-US" sz="2400" dirty="0" smtClean="0"/>
          </a:p>
          <a:p>
            <a:pPr>
              <a:buNone/>
            </a:pPr>
            <a:endParaRPr lang="en-US" dirty="0" smtClean="0">
              <a:solidFill>
                <a:schemeClr val="accent1">
                  <a:lumMod val="50000"/>
                </a:schemeClr>
              </a:solidFill>
            </a:endParaRPr>
          </a:p>
          <a:p>
            <a:pPr>
              <a:buNone/>
            </a:pPr>
            <a:endParaRPr lang="en-US" dirty="0" smtClean="0">
              <a:solidFill>
                <a:schemeClr val="accent1">
                  <a:lumMod val="50000"/>
                </a:schemeClr>
              </a:solidFill>
            </a:endParaRPr>
          </a:p>
          <a:p>
            <a:pPr>
              <a:buNone/>
            </a:pPr>
            <a:r>
              <a:rPr lang="en-US" dirty="0" smtClean="0"/>
              <a:t>								</a:t>
            </a:r>
            <a:endParaRPr lang="en-US" dirty="0" smtClean="0"/>
          </a:p>
          <a:p>
            <a:pPr>
              <a:buNone/>
            </a:pPr>
            <a:endParaRPr lang="en-US" dirty="0" smtClean="0"/>
          </a:p>
          <a:p>
            <a:pPr>
              <a:buNone/>
            </a:pPr>
            <a:endParaRPr lang="en-US" dirty="0" smtClean="0"/>
          </a:p>
          <a:p>
            <a:pPr>
              <a:buNone/>
            </a:pPr>
            <a:endParaRPr lang="en-US" dirty="0" smtClean="0"/>
          </a:p>
          <a:p>
            <a:pPr algn="ctr">
              <a:buNone/>
            </a:pPr>
            <a:r>
              <a:rPr lang="en-US" dirty="0" smtClean="0"/>
              <a:t>Over </a:t>
            </a:r>
            <a:r>
              <a:rPr lang="en-US" dirty="0" smtClean="0"/>
              <a:t>Complicated Oregon Model</a:t>
            </a:r>
            <a:endParaRPr lang="en-US" dirty="0"/>
          </a:p>
        </p:txBody>
      </p:sp>
      <p:sp>
        <p:nvSpPr>
          <p:cNvPr id="4" name="Slide Number Placeholder 3"/>
          <p:cNvSpPr>
            <a:spLocks noGrp="1"/>
          </p:cNvSpPr>
          <p:nvPr>
            <p:ph type="sldNum" sz="quarter" idx="10"/>
          </p:nvPr>
        </p:nvSpPr>
        <p:spPr/>
        <p:txBody>
          <a:bodyPr/>
          <a:lstStyle/>
          <a:p>
            <a:fld id="{9CD8D479-8942-46E8-A226-A4E01F7A105C}" type="slidenum">
              <a:rPr lang="en-US" smtClean="0"/>
              <a:pPr/>
              <a:t>3</a:t>
            </a:fld>
            <a:endParaRPr lang="en-US" dirty="0"/>
          </a:p>
        </p:txBody>
      </p:sp>
      <p:sp>
        <p:nvSpPr>
          <p:cNvPr id="5" name="Date Placeholder 4"/>
          <p:cNvSpPr>
            <a:spLocks noGrp="1"/>
          </p:cNvSpPr>
          <p:nvPr>
            <p:ph type="dt" sz="half" idx="4294967295"/>
          </p:nvPr>
        </p:nvSpPr>
        <p:spPr>
          <a:xfrm>
            <a:off x="0" y="6629400"/>
            <a:ext cx="1000125" cy="228600"/>
          </a:xfrm>
        </p:spPr>
        <p:txBody>
          <a:bodyPr/>
          <a:lstStyle/>
          <a:p>
            <a:fld id="{6DD1B487-36FD-4CED-B07A-1A81FC6540B1}" type="datetime1">
              <a:rPr lang="en-US" smtClean="0"/>
              <a:pPr/>
              <a:t>9/25/2018</a:t>
            </a:fld>
            <a:endParaRPr lang="en-US" dirty="0"/>
          </a:p>
        </p:txBody>
      </p:sp>
      <p:sp>
        <p:nvSpPr>
          <p:cNvPr id="6" name="Footer Placeholder 5"/>
          <p:cNvSpPr>
            <a:spLocks noGrp="1"/>
          </p:cNvSpPr>
          <p:nvPr>
            <p:ph type="ftr" sz="quarter" idx="4294967295"/>
          </p:nvPr>
        </p:nvSpPr>
        <p:spPr>
          <a:xfrm>
            <a:off x="3048000" y="6629400"/>
            <a:ext cx="9144000" cy="228600"/>
          </a:xfrm>
        </p:spPr>
        <p:txBody>
          <a:bodyPr/>
          <a:lstStyle/>
          <a:p>
            <a:r>
              <a:rPr lang="en-US" smtClean="0"/>
              <a:t>Add a footer</a:t>
            </a:r>
            <a:endParaRPr lang="en-US" dirty="0"/>
          </a:p>
        </p:txBody>
      </p:sp>
      <p:pic>
        <p:nvPicPr>
          <p:cNvPr id="3074" name="Picture 2" descr="C:\Users\Dem240\Desktop\IMG_5927.jpeg"/>
          <p:cNvPicPr>
            <a:picLocks noChangeAspect="1" noChangeArrowheads="1"/>
          </p:cNvPicPr>
          <p:nvPr/>
        </p:nvPicPr>
        <p:blipFill>
          <a:blip r:embed="rId2"/>
          <a:srcRect/>
          <a:stretch>
            <a:fillRect/>
          </a:stretch>
        </p:blipFill>
        <p:spPr bwMode="auto">
          <a:xfrm>
            <a:off x="6391411" y="1837409"/>
            <a:ext cx="4529876" cy="3397407"/>
          </a:xfrm>
          <a:prstGeom prst="rect">
            <a:avLst/>
          </a:prstGeom>
          <a:noFill/>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972" y="1566001"/>
            <a:ext cx="10972799" cy="4620682"/>
          </a:xfrm>
        </p:spPr>
        <p:txBody>
          <a:bodyPr>
            <a:normAutofit/>
          </a:bodyPr>
          <a:lstStyle/>
          <a:p>
            <a:pPr>
              <a:buNone/>
            </a:pPr>
            <a:r>
              <a:rPr lang="en-US" dirty="0" smtClean="0">
                <a:solidFill>
                  <a:schemeClr val="accent1">
                    <a:lumMod val="50000"/>
                  </a:schemeClr>
                </a:solidFill>
              </a:rPr>
              <a:t>Focus on what is recyclable, not what is not. </a:t>
            </a:r>
            <a:endParaRPr lang="en-US" dirty="0" smtClean="0">
              <a:solidFill>
                <a:schemeClr val="accent1">
                  <a:lumMod val="50000"/>
                </a:schemeClr>
              </a:solidFill>
            </a:endParaRPr>
          </a:p>
          <a:p>
            <a:pPr>
              <a:buNone/>
            </a:pPr>
            <a:r>
              <a:rPr lang="en-US" dirty="0" smtClean="0">
                <a:solidFill>
                  <a:schemeClr val="accent1">
                    <a:lumMod val="50000"/>
                  </a:schemeClr>
                </a:solidFill>
              </a:rPr>
              <a:t>The </a:t>
            </a:r>
            <a:r>
              <a:rPr lang="en-US" dirty="0" smtClean="0">
                <a:solidFill>
                  <a:schemeClr val="accent1">
                    <a:lumMod val="50000"/>
                  </a:schemeClr>
                </a:solidFill>
              </a:rPr>
              <a:t>recycling market fluctuates: </a:t>
            </a:r>
            <a:r>
              <a:rPr lang="en-US" dirty="0" smtClean="0">
                <a:solidFill>
                  <a:schemeClr val="accent1">
                    <a:lumMod val="50000"/>
                  </a:schemeClr>
                </a:solidFill>
              </a:rPr>
              <a:t>always </a:t>
            </a:r>
            <a:r>
              <a:rPr lang="en-US" dirty="0" smtClean="0">
                <a:solidFill>
                  <a:schemeClr val="accent1">
                    <a:lumMod val="50000"/>
                  </a:schemeClr>
                </a:solidFill>
              </a:rPr>
              <a:t>has, always will….</a:t>
            </a:r>
          </a:p>
          <a:p>
            <a:pPr>
              <a:buNone/>
            </a:pPr>
            <a:endParaRPr lang="en-US" dirty="0" smtClean="0">
              <a:solidFill>
                <a:schemeClr val="accent1">
                  <a:lumMod val="50000"/>
                </a:schemeClr>
              </a:solidFill>
            </a:endParaRPr>
          </a:p>
          <a:p>
            <a:pPr>
              <a:buNone/>
            </a:pPr>
            <a:endParaRPr lang="en-US" dirty="0" smtClean="0">
              <a:solidFill>
                <a:schemeClr val="accent1">
                  <a:lumMod val="50000"/>
                </a:schemeClr>
              </a:solidFill>
            </a:endParaRPr>
          </a:p>
          <a:p>
            <a:pPr>
              <a:buNone/>
            </a:pPr>
            <a:r>
              <a:rPr lang="en-US" dirty="0" smtClean="0">
                <a:solidFill>
                  <a:schemeClr val="accent1">
                    <a:lumMod val="50000"/>
                  </a:schemeClr>
                </a:solidFill>
              </a:rPr>
              <a:t>The </a:t>
            </a:r>
            <a:r>
              <a:rPr lang="en-US" dirty="0" smtClean="0">
                <a:solidFill>
                  <a:schemeClr val="accent1">
                    <a:lumMod val="50000"/>
                  </a:schemeClr>
                </a:solidFill>
              </a:rPr>
              <a:t>Evolution of Recycling in Bayville:</a:t>
            </a:r>
          </a:p>
          <a:p>
            <a:pPr>
              <a:buNone/>
            </a:pPr>
            <a:r>
              <a:rPr lang="en-US" dirty="0" smtClean="0">
                <a:solidFill>
                  <a:schemeClr val="accent1">
                    <a:lumMod val="50000"/>
                  </a:schemeClr>
                </a:solidFill>
              </a:rPr>
              <a:t>Blue </a:t>
            </a:r>
            <a:r>
              <a:rPr lang="en-US" dirty="0" smtClean="0">
                <a:solidFill>
                  <a:schemeClr val="accent1">
                    <a:lumMod val="50000"/>
                  </a:schemeClr>
                </a:solidFill>
              </a:rPr>
              <a:t>Bags: Limited recyclables, separation &amp; binding of paper required</a:t>
            </a:r>
          </a:p>
          <a:p>
            <a:pPr>
              <a:buNone/>
            </a:pPr>
            <a:r>
              <a:rPr lang="en-US" dirty="0" smtClean="0">
                <a:solidFill>
                  <a:schemeClr val="accent1">
                    <a:lumMod val="50000"/>
                  </a:schemeClr>
                </a:solidFill>
              </a:rPr>
              <a:t>Small Blue Bins: Added more plastic, mixed paper, separation &amp; binding</a:t>
            </a:r>
          </a:p>
          <a:p>
            <a:pPr>
              <a:buNone/>
            </a:pPr>
            <a:r>
              <a:rPr lang="en-US" dirty="0" smtClean="0">
                <a:solidFill>
                  <a:schemeClr val="accent1">
                    <a:lumMod val="50000"/>
                  </a:schemeClr>
                </a:solidFill>
              </a:rPr>
              <a:t>Large Blue Pails: Added cardboard and chipboard, separation required</a:t>
            </a:r>
          </a:p>
          <a:p>
            <a:pPr>
              <a:buNone/>
            </a:pPr>
            <a:r>
              <a:rPr lang="en-US" dirty="0" smtClean="0">
                <a:solidFill>
                  <a:schemeClr val="accent1">
                    <a:lumMod val="50000"/>
                  </a:schemeClr>
                </a:solidFill>
              </a:rPr>
              <a:t>Single Stream: The Final Chapter! No separation or binding</a:t>
            </a:r>
          </a:p>
          <a:p>
            <a:pPr>
              <a:buNone/>
            </a:pP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pPr/>
              <a:t>4</a:t>
            </a:fld>
            <a:endParaRPr lang="en-US" dirty="0"/>
          </a:p>
        </p:txBody>
      </p:sp>
      <p:sp>
        <p:nvSpPr>
          <p:cNvPr id="5" name="Date Placeholder 4"/>
          <p:cNvSpPr>
            <a:spLocks noGrp="1"/>
          </p:cNvSpPr>
          <p:nvPr>
            <p:ph type="dt" sz="half" idx="10"/>
          </p:nvPr>
        </p:nvSpPr>
        <p:spPr/>
        <p:txBody>
          <a:bodyPr/>
          <a:lstStyle/>
          <a:p>
            <a:fld id="{6DD1B487-36FD-4CED-B07A-1A81FC6540B1}" type="datetime1">
              <a:rPr lang="en-US" smtClean="0"/>
              <a:pPr/>
              <a:t>9/25/2018</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pic>
        <p:nvPicPr>
          <p:cNvPr id="2050" name="Picture 2" descr="C:\Users\Dem240\Desktop\Bayville Logo.png"/>
          <p:cNvPicPr>
            <a:picLocks noChangeAspect="1" noChangeArrowheads="1"/>
          </p:cNvPicPr>
          <p:nvPr/>
        </p:nvPicPr>
        <p:blipFill>
          <a:blip r:embed="rId2"/>
          <a:srcRect/>
          <a:stretch>
            <a:fillRect/>
          </a:stretch>
        </p:blipFill>
        <p:spPr bwMode="auto">
          <a:xfrm>
            <a:off x="5653646" y="203402"/>
            <a:ext cx="1133475" cy="1114425"/>
          </a:xfrm>
          <a:prstGeom prst="rect">
            <a:avLst/>
          </a:prstGeom>
          <a:noFill/>
        </p:spPr>
      </p:pic>
      <p:pic>
        <p:nvPicPr>
          <p:cNvPr id="8" name="Picture 3" descr="C:\Users\Dem240\Desktop\IMG_5933.jpeg"/>
          <p:cNvPicPr>
            <a:picLocks noChangeAspect="1" noChangeArrowheads="1"/>
          </p:cNvPicPr>
          <p:nvPr/>
        </p:nvPicPr>
        <p:blipFill>
          <a:blip r:embed="rId3"/>
          <a:srcRect/>
          <a:stretch>
            <a:fillRect/>
          </a:stretch>
        </p:blipFill>
        <p:spPr bwMode="auto">
          <a:xfrm rot="5400000">
            <a:off x="8496713" y="2128226"/>
            <a:ext cx="3116698" cy="2337524"/>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914400"/>
            <a:ext cx="7886700" cy="1295400"/>
          </a:xfrm>
        </p:spPr>
        <p:txBody>
          <a:bodyPr>
            <a:normAutofit fontScale="90000"/>
          </a:bodyPr>
          <a:lstStyle/>
          <a:p>
            <a:r>
              <a:rPr lang="en-US" sz="4800" b="1" dirty="0">
                <a:solidFill>
                  <a:srgbClr val="00B050"/>
                </a:solidFill>
              </a:rPr>
              <a:t>Single-Stream Recycling  </a:t>
            </a:r>
            <a:r>
              <a:rPr lang="en-US" dirty="0">
                <a:solidFill>
                  <a:srgbClr val="00B050"/>
                </a:solidFill>
              </a:rPr>
              <a:t/>
            </a:r>
            <a:br>
              <a:rPr lang="en-US" dirty="0">
                <a:solidFill>
                  <a:srgbClr val="00B050"/>
                </a:solidFill>
              </a:rPr>
            </a:br>
            <a:r>
              <a:rPr lang="en-US" b="0" i="1" dirty="0">
                <a:solidFill>
                  <a:srgbClr val="00B050"/>
                </a:solidFill>
              </a:rPr>
              <a:t>Changing the way Long Island recycles!</a:t>
            </a:r>
            <a:endParaRPr lang="en-US" dirty="0">
              <a:solidFill>
                <a:srgbClr val="00B050"/>
              </a:solidFill>
            </a:endParaRPr>
          </a:p>
        </p:txBody>
      </p:sp>
      <p:pic>
        <p:nvPicPr>
          <p:cNvPr id="4" name="Content Placeholder 3" descr="Clipart - Recycle Bin"/>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826942" y="2816311"/>
            <a:ext cx="2538116" cy="2369966"/>
          </a:xfrm>
        </p:spPr>
      </p:pic>
      <p:sp>
        <p:nvSpPr>
          <p:cNvPr id="5" name="TextBox 4"/>
          <p:cNvSpPr txBox="1"/>
          <p:nvPr/>
        </p:nvSpPr>
        <p:spPr>
          <a:xfrm>
            <a:off x="2286001" y="5181601"/>
            <a:ext cx="1912703" cy="646331"/>
          </a:xfrm>
          <a:prstGeom prst="rect">
            <a:avLst/>
          </a:prstGeom>
          <a:noFill/>
        </p:spPr>
        <p:txBody>
          <a:bodyPr wrap="none" rtlCol="0">
            <a:spAutoFit/>
          </a:bodyPr>
          <a:lstStyle/>
          <a:p>
            <a:r>
              <a:rPr lang="en-US" dirty="0"/>
              <a:t>Village of Bayville </a:t>
            </a:r>
          </a:p>
          <a:p>
            <a:r>
              <a:rPr lang="en-US" dirty="0"/>
              <a:t>Long Island, NY </a:t>
            </a:r>
          </a:p>
        </p:txBody>
      </p:sp>
    </p:spTree>
    <p:extLst>
      <p:ext uri="{BB962C8B-B14F-4D97-AF65-F5344CB8AC3E}">
        <p14:creationId xmlns="" xmlns:p14="http://schemas.microsoft.com/office/powerpoint/2010/main" val="25200419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394847" y="377371"/>
            <a:ext cx="7922720" cy="681493"/>
          </a:xfrm>
        </p:spPr>
        <p:txBody>
          <a:bodyPr/>
          <a:lstStyle/>
          <a:p>
            <a:pPr eaLnBrk="1" hangingPunct="1"/>
            <a:r>
              <a:rPr lang="en-US" altLang="en-US" dirty="0" smtClean="0"/>
              <a:t>Waste…there are many names for it!</a:t>
            </a:r>
          </a:p>
        </p:txBody>
      </p:sp>
      <p:sp>
        <p:nvSpPr>
          <p:cNvPr id="22531" name="Rectangle 4"/>
          <p:cNvSpPr>
            <a:spLocks noGrp="1" noChangeArrowheads="1"/>
          </p:cNvSpPr>
          <p:nvPr>
            <p:ph type="body" sz="half" idx="1"/>
          </p:nvPr>
        </p:nvSpPr>
        <p:spPr>
          <a:xfrm>
            <a:off x="2209800" y="1295400"/>
            <a:ext cx="2935637" cy="5237136"/>
          </a:xfrm>
        </p:spPr>
        <p:txBody>
          <a:bodyPr>
            <a:normAutofit fontScale="47500" lnSpcReduction="20000"/>
          </a:bodyPr>
          <a:lstStyle/>
          <a:p>
            <a:pPr eaLnBrk="1" hangingPunct="1">
              <a:lnSpc>
                <a:spcPct val="80000"/>
              </a:lnSpc>
              <a:buFont typeface="Wingdings" panose="05000000000000000000" pitchFamily="2" charset="2"/>
              <a:buChar char="§"/>
            </a:pPr>
            <a:r>
              <a:rPr lang="en-US" altLang="en-US" sz="3700" dirty="0" smtClean="0">
                <a:latin typeface="Franklin Gothic Medium" panose="020B0603020102020204" pitchFamily="34" charset="0"/>
              </a:rPr>
              <a:t>Junk</a:t>
            </a:r>
          </a:p>
          <a:p>
            <a:pPr eaLnBrk="1" hangingPunct="1">
              <a:lnSpc>
                <a:spcPct val="80000"/>
              </a:lnSpc>
              <a:buFont typeface="Wingdings" panose="05000000000000000000" pitchFamily="2" charset="2"/>
              <a:buChar char="§"/>
            </a:pPr>
            <a:r>
              <a:rPr lang="en-US" altLang="en-US" sz="3700" dirty="0" smtClean="0">
                <a:latin typeface="Franklin Gothic Medium" panose="020B0603020102020204" pitchFamily="34" charset="0"/>
              </a:rPr>
              <a:t>Trash</a:t>
            </a:r>
          </a:p>
          <a:p>
            <a:pPr eaLnBrk="1" hangingPunct="1">
              <a:lnSpc>
                <a:spcPct val="80000"/>
              </a:lnSpc>
              <a:buFont typeface="Wingdings" panose="05000000000000000000" pitchFamily="2" charset="2"/>
              <a:buChar char="§"/>
            </a:pPr>
            <a:r>
              <a:rPr lang="en-US" altLang="en-US" sz="3700" dirty="0" smtClean="0">
                <a:latin typeface="Franklin Gothic Medium" panose="020B0603020102020204" pitchFamily="34" charset="0"/>
              </a:rPr>
              <a:t>Refuse</a:t>
            </a:r>
          </a:p>
          <a:p>
            <a:pPr eaLnBrk="1" hangingPunct="1">
              <a:lnSpc>
                <a:spcPct val="80000"/>
              </a:lnSpc>
              <a:buFont typeface="Wingdings" panose="05000000000000000000" pitchFamily="2" charset="2"/>
              <a:buChar char="§"/>
            </a:pPr>
            <a:r>
              <a:rPr lang="en-US" altLang="en-US" sz="3700" dirty="0" smtClean="0">
                <a:latin typeface="Franklin Gothic Medium" panose="020B0603020102020204" pitchFamily="34" charset="0"/>
              </a:rPr>
              <a:t>Waste</a:t>
            </a:r>
          </a:p>
          <a:p>
            <a:pPr eaLnBrk="1" hangingPunct="1">
              <a:lnSpc>
                <a:spcPct val="80000"/>
              </a:lnSpc>
              <a:buFont typeface="Wingdings" panose="05000000000000000000" pitchFamily="2" charset="2"/>
              <a:buChar char="§"/>
            </a:pPr>
            <a:r>
              <a:rPr lang="en-US" altLang="en-US" sz="3700" dirty="0" smtClean="0">
                <a:latin typeface="Franklin Gothic Medium" panose="020B0603020102020204" pitchFamily="34" charset="0"/>
              </a:rPr>
              <a:t>Rubble</a:t>
            </a:r>
          </a:p>
          <a:p>
            <a:pPr eaLnBrk="1" hangingPunct="1">
              <a:lnSpc>
                <a:spcPct val="80000"/>
              </a:lnSpc>
              <a:buFont typeface="Wingdings" panose="05000000000000000000" pitchFamily="2" charset="2"/>
              <a:buChar char="§"/>
            </a:pPr>
            <a:r>
              <a:rPr lang="en-US" altLang="en-US" sz="3700" dirty="0" smtClean="0">
                <a:latin typeface="Franklin Gothic Medium" panose="020B0603020102020204" pitchFamily="34" charset="0"/>
              </a:rPr>
              <a:t>Dregg</a:t>
            </a:r>
          </a:p>
          <a:p>
            <a:pPr eaLnBrk="1" hangingPunct="1">
              <a:lnSpc>
                <a:spcPct val="80000"/>
              </a:lnSpc>
              <a:buFont typeface="Wingdings" panose="05000000000000000000" pitchFamily="2" charset="2"/>
              <a:buChar char="§"/>
            </a:pPr>
            <a:r>
              <a:rPr lang="en-US" altLang="en-US" sz="3700" dirty="0" smtClean="0">
                <a:latin typeface="Franklin Gothic Medium" panose="020B0603020102020204" pitchFamily="34" charset="0"/>
              </a:rPr>
              <a:t>Filth</a:t>
            </a:r>
          </a:p>
          <a:p>
            <a:pPr eaLnBrk="1" hangingPunct="1">
              <a:lnSpc>
                <a:spcPct val="80000"/>
              </a:lnSpc>
              <a:buFont typeface="Wingdings" panose="05000000000000000000" pitchFamily="2" charset="2"/>
              <a:buChar char="§"/>
            </a:pPr>
            <a:r>
              <a:rPr lang="en-US" altLang="en-US" sz="3700" dirty="0" smtClean="0">
                <a:latin typeface="Franklin Gothic Medium" panose="020B0603020102020204" pitchFamily="34" charset="0"/>
              </a:rPr>
              <a:t>Excreda</a:t>
            </a:r>
          </a:p>
          <a:p>
            <a:pPr eaLnBrk="1" hangingPunct="1">
              <a:lnSpc>
                <a:spcPct val="80000"/>
              </a:lnSpc>
              <a:buFont typeface="Wingdings" panose="05000000000000000000" pitchFamily="2" charset="2"/>
              <a:buChar char="§"/>
            </a:pPr>
            <a:r>
              <a:rPr lang="en-US" altLang="en-US" sz="3700" dirty="0" smtClean="0">
                <a:latin typeface="Franklin Gothic Medium" panose="020B0603020102020204" pitchFamily="34" charset="0"/>
              </a:rPr>
              <a:t>Slop</a:t>
            </a:r>
          </a:p>
          <a:p>
            <a:pPr eaLnBrk="1" hangingPunct="1">
              <a:lnSpc>
                <a:spcPct val="80000"/>
              </a:lnSpc>
              <a:buFont typeface="Wingdings" panose="05000000000000000000" pitchFamily="2" charset="2"/>
              <a:buChar char="§"/>
            </a:pPr>
            <a:r>
              <a:rPr lang="en-US" altLang="en-US" sz="3700" dirty="0" smtClean="0">
                <a:latin typeface="Franklin Gothic Medium" panose="020B0603020102020204" pitchFamily="34" charset="0"/>
              </a:rPr>
              <a:t>Clutter</a:t>
            </a:r>
          </a:p>
          <a:p>
            <a:pPr eaLnBrk="1" hangingPunct="1">
              <a:lnSpc>
                <a:spcPct val="80000"/>
              </a:lnSpc>
              <a:buFont typeface="Wingdings" panose="05000000000000000000" pitchFamily="2" charset="2"/>
              <a:buChar char="§"/>
            </a:pPr>
            <a:r>
              <a:rPr lang="en-US" altLang="en-US" sz="3700" dirty="0" smtClean="0">
                <a:latin typeface="Franklin Gothic Medium" panose="020B0603020102020204" pitchFamily="34" charset="0"/>
              </a:rPr>
              <a:t>Kelter</a:t>
            </a:r>
          </a:p>
          <a:p>
            <a:pPr eaLnBrk="1" hangingPunct="1">
              <a:lnSpc>
                <a:spcPct val="80000"/>
              </a:lnSpc>
              <a:buFont typeface="Wingdings" panose="05000000000000000000" pitchFamily="2" charset="2"/>
              <a:buChar char="§"/>
            </a:pPr>
            <a:r>
              <a:rPr lang="en-US" altLang="en-US" sz="3700" dirty="0" smtClean="0">
                <a:latin typeface="Franklin Gothic Medium" panose="020B0603020102020204" pitchFamily="34" charset="0"/>
              </a:rPr>
              <a:t>Pelf</a:t>
            </a:r>
          </a:p>
          <a:p>
            <a:pPr eaLnBrk="1" hangingPunct="1">
              <a:lnSpc>
                <a:spcPct val="80000"/>
              </a:lnSpc>
              <a:buFont typeface="Wingdings" panose="05000000000000000000" pitchFamily="2" charset="2"/>
              <a:buChar char="§"/>
            </a:pPr>
            <a:r>
              <a:rPr lang="en-US" altLang="en-US" sz="3700" dirty="0" smtClean="0">
                <a:latin typeface="Franklin Gothic Medium" panose="020B0603020102020204" pitchFamily="34" charset="0"/>
              </a:rPr>
              <a:t>Tailings</a:t>
            </a:r>
          </a:p>
          <a:p>
            <a:pPr eaLnBrk="1" hangingPunct="1">
              <a:lnSpc>
                <a:spcPct val="80000"/>
              </a:lnSpc>
              <a:buFont typeface="Wingdings" panose="05000000000000000000" pitchFamily="2" charset="2"/>
              <a:buChar char="§"/>
            </a:pPr>
            <a:r>
              <a:rPr lang="en-US" altLang="en-US" sz="3700" dirty="0" smtClean="0">
                <a:latin typeface="Franklin Gothic Medium" panose="020B0603020102020204" pitchFamily="34" charset="0"/>
              </a:rPr>
              <a:t>Garbage</a:t>
            </a:r>
          </a:p>
          <a:p>
            <a:pPr eaLnBrk="1" hangingPunct="1">
              <a:lnSpc>
                <a:spcPct val="80000"/>
              </a:lnSpc>
              <a:buFont typeface="Wingdings" panose="05000000000000000000" pitchFamily="2" charset="2"/>
              <a:buChar char="§"/>
            </a:pPr>
            <a:r>
              <a:rPr lang="en-US" altLang="en-US" sz="3700" dirty="0" smtClean="0">
                <a:latin typeface="Franklin Gothic Medium" panose="020B0603020102020204" pitchFamily="34" charset="0"/>
              </a:rPr>
              <a:t>Crap</a:t>
            </a:r>
          </a:p>
          <a:p>
            <a:pPr eaLnBrk="1" hangingPunct="1">
              <a:lnSpc>
                <a:spcPct val="80000"/>
              </a:lnSpc>
              <a:buFont typeface="Wingdings" panose="05000000000000000000" pitchFamily="2" charset="2"/>
              <a:buChar char="§"/>
            </a:pPr>
            <a:r>
              <a:rPr lang="en-US" altLang="en-US" sz="3700" dirty="0" smtClean="0">
                <a:latin typeface="Franklin Gothic Medium" panose="020B0603020102020204" pitchFamily="34" charset="0"/>
              </a:rPr>
              <a:t>Crud</a:t>
            </a:r>
          </a:p>
          <a:p>
            <a:pPr eaLnBrk="1" hangingPunct="1">
              <a:lnSpc>
                <a:spcPct val="80000"/>
              </a:lnSpc>
              <a:buFont typeface="Wingdings" panose="05000000000000000000" pitchFamily="2" charset="2"/>
              <a:buChar char="§"/>
            </a:pPr>
            <a:r>
              <a:rPr lang="en-US" altLang="en-US" sz="3700" dirty="0" smtClean="0">
                <a:latin typeface="Franklin Gothic Medium" panose="020B0603020102020204" pitchFamily="34" charset="0"/>
              </a:rPr>
              <a:t>Rejectamenta</a:t>
            </a:r>
          </a:p>
          <a:p>
            <a:pPr eaLnBrk="1" hangingPunct="1">
              <a:lnSpc>
                <a:spcPct val="80000"/>
              </a:lnSpc>
            </a:pPr>
            <a:endParaRPr lang="en-US" altLang="en-US" sz="1400" dirty="0">
              <a:latin typeface="Franklin Gothic Medium" panose="020B0603020102020204" pitchFamily="34" charset="0"/>
            </a:endParaRPr>
          </a:p>
          <a:p>
            <a:pPr eaLnBrk="1" hangingPunct="1">
              <a:lnSpc>
                <a:spcPct val="80000"/>
              </a:lnSpc>
            </a:pPr>
            <a:endParaRPr lang="en-US" altLang="en-US" sz="1400" dirty="0">
              <a:latin typeface="Franklin Gothic Medium" panose="020B0603020102020204" pitchFamily="34" charset="0"/>
            </a:endParaRPr>
          </a:p>
        </p:txBody>
      </p:sp>
      <p:sp>
        <p:nvSpPr>
          <p:cNvPr id="22532" name="Rectangle 5"/>
          <p:cNvSpPr>
            <a:spLocks noGrp="1" noChangeArrowheads="1"/>
          </p:cNvSpPr>
          <p:nvPr>
            <p:ph sz="half" idx="2"/>
          </p:nvPr>
        </p:nvSpPr>
        <p:spPr>
          <a:xfrm>
            <a:off x="6234193" y="1155270"/>
            <a:ext cx="3810000" cy="5517396"/>
          </a:xfrm>
        </p:spPr>
        <p:txBody>
          <a:bodyPr>
            <a:noAutofit/>
          </a:bodyPr>
          <a:lstStyle/>
          <a:p>
            <a:pPr eaLnBrk="1" hangingPunct="1">
              <a:lnSpc>
                <a:spcPct val="80000"/>
              </a:lnSpc>
              <a:buFont typeface="Wingdings" panose="05000000000000000000" pitchFamily="2" charset="2"/>
              <a:buChar char="§"/>
            </a:pPr>
            <a:r>
              <a:rPr lang="en-US" altLang="en-US" sz="1800" dirty="0" smtClean="0">
                <a:latin typeface="Franklin Gothic Medium" panose="020B0603020102020204" pitchFamily="34" charset="0"/>
              </a:rPr>
              <a:t>Collateral</a:t>
            </a:r>
          </a:p>
          <a:p>
            <a:pPr eaLnBrk="1" hangingPunct="1">
              <a:lnSpc>
                <a:spcPct val="80000"/>
              </a:lnSpc>
              <a:buFont typeface="Wingdings" panose="05000000000000000000" pitchFamily="2" charset="2"/>
              <a:buChar char="§"/>
            </a:pPr>
            <a:r>
              <a:rPr lang="en-US" altLang="en-US" sz="1800" dirty="0" smtClean="0">
                <a:latin typeface="Franklin Gothic Medium" panose="020B0603020102020204" pitchFamily="34" charset="0"/>
              </a:rPr>
              <a:t>Debris</a:t>
            </a:r>
          </a:p>
          <a:p>
            <a:pPr eaLnBrk="1" hangingPunct="1">
              <a:lnSpc>
                <a:spcPct val="80000"/>
              </a:lnSpc>
              <a:buFont typeface="Wingdings" panose="05000000000000000000" pitchFamily="2" charset="2"/>
              <a:buChar char="§"/>
            </a:pPr>
            <a:r>
              <a:rPr lang="en-US" altLang="en-US" sz="1800" dirty="0" smtClean="0">
                <a:latin typeface="Franklin Gothic Medium" panose="020B0603020102020204" pitchFamily="34" charset="0"/>
              </a:rPr>
              <a:t>Dreck</a:t>
            </a:r>
          </a:p>
          <a:p>
            <a:pPr eaLnBrk="1" hangingPunct="1">
              <a:lnSpc>
                <a:spcPct val="80000"/>
              </a:lnSpc>
              <a:buFont typeface="Wingdings" panose="05000000000000000000" pitchFamily="2" charset="2"/>
              <a:buChar char="§"/>
            </a:pPr>
            <a:r>
              <a:rPr lang="en-US" altLang="en-US" sz="1800" dirty="0" smtClean="0">
                <a:latin typeface="Franklin Gothic Medium" panose="020B0603020102020204" pitchFamily="34" charset="0"/>
              </a:rPr>
              <a:t>Dross</a:t>
            </a:r>
          </a:p>
          <a:p>
            <a:pPr eaLnBrk="1" hangingPunct="1">
              <a:lnSpc>
                <a:spcPct val="80000"/>
              </a:lnSpc>
              <a:buFont typeface="Wingdings" panose="05000000000000000000" pitchFamily="2" charset="2"/>
              <a:buChar char="§"/>
            </a:pPr>
            <a:r>
              <a:rPr lang="en-US" altLang="en-US" sz="1800" dirty="0" smtClean="0">
                <a:latin typeface="Franklin Gothic Medium" panose="020B0603020102020204" pitchFamily="34" charset="0"/>
              </a:rPr>
              <a:t>Sewage</a:t>
            </a:r>
          </a:p>
          <a:p>
            <a:pPr eaLnBrk="1" hangingPunct="1">
              <a:lnSpc>
                <a:spcPct val="80000"/>
              </a:lnSpc>
              <a:buFont typeface="Wingdings" panose="05000000000000000000" pitchFamily="2" charset="2"/>
              <a:buChar char="§"/>
            </a:pPr>
            <a:r>
              <a:rPr lang="en-US" altLang="en-US" sz="1800" dirty="0" smtClean="0">
                <a:latin typeface="Franklin Gothic Medium" panose="020B0603020102020204" pitchFamily="34" charset="0"/>
              </a:rPr>
              <a:t>Pollution</a:t>
            </a:r>
          </a:p>
          <a:p>
            <a:pPr eaLnBrk="1" hangingPunct="1">
              <a:lnSpc>
                <a:spcPct val="80000"/>
              </a:lnSpc>
              <a:buFont typeface="Wingdings" panose="05000000000000000000" pitchFamily="2" charset="2"/>
              <a:buChar char="§"/>
            </a:pPr>
            <a:r>
              <a:rPr lang="en-US" altLang="en-US" sz="1800" dirty="0" smtClean="0">
                <a:latin typeface="Franklin Gothic Medium" panose="020B0603020102020204" pitchFamily="34" charset="0"/>
              </a:rPr>
              <a:t>Litter</a:t>
            </a:r>
          </a:p>
          <a:p>
            <a:pPr eaLnBrk="1" hangingPunct="1">
              <a:lnSpc>
                <a:spcPct val="80000"/>
              </a:lnSpc>
              <a:buFont typeface="Wingdings" panose="05000000000000000000" pitchFamily="2" charset="2"/>
              <a:buChar char="§"/>
            </a:pPr>
            <a:r>
              <a:rPr lang="en-US" altLang="en-US" sz="1800" dirty="0" smtClean="0">
                <a:latin typeface="Franklin Gothic Medium" panose="020B0603020102020204" pitchFamily="34" charset="0"/>
              </a:rPr>
              <a:t>Residue</a:t>
            </a:r>
          </a:p>
          <a:p>
            <a:pPr eaLnBrk="1" hangingPunct="1">
              <a:lnSpc>
                <a:spcPct val="80000"/>
              </a:lnSpc>
              <a:buFont typeface="Wingdings" panose="05000000000000000000" pitchFamily="2" charset="2"/>
              <a:buChar char="§"/>
            </a:pPr>
            <a:r>
              <a:rPr lang="en-US" altLang="en-US" sz="1800" dirty="0" smtClean="0">
                <a:latin typeface="Franklin Gothic Medium" panose="020B0603020102020204" pitchFamily="34" charset="0"/>
              </a:rPr>
              <a:t>Offal</a:t>
            </a:r>
          </a:p>
          <a:p>
            <a:pPr eaLnBrk="1" hangingPunct="1">
              <a:lnSpc>
                <a:spcPct val="80000"/>
              </a:lnSpc>
              <a:buFont typeface="Wingdings" panose="05000000000000000000" pitchFamily="2" charset="2"/>
              <a:buChar char="§"/>
            </a:pPr>
            <a:r>
              <a:rPr lang="en-US" altLang="en-US" sz="1800" dirty="0" smtClean="0">
                <a:latin typeface="Franklin Gothic Medium" panose="020B0603020102020204" pitchFamily="34" charset="0"/>
              </a:rPr>
              <a:t>Outsweeping</a:t>
            </a:r>
          </a:p>
          <a:p>
            <a:pPr eaLnBrk="1" hangingPunct="1">
              <a:lnSpc>
                <a:spcPct val="80000"/>
              </a:lnSpc>
              <a:buFont typeface="Wingdings" panose="05000000000000000000" pitchFamily="2" charset="2"/>
              <a:buChar char="§"/>
            </a:pPr>
            <a:r>
              <a:rPr lang="en-US" altLang="en-US" sz="1800" dirty="0" smtClean="0">
                <a:latin typeface="Franklin Gothic Medium" panose="020B0603020102020204" pitchFamily="34" charset="0"/>
              </a:rPr>
              <a:t>Rubbish</a:t>
            </a:r>
          </a:p>
          <a:p>
            <a:pPr eaLnBrk="1" hangingPunct="1">
              <a:lnSpc>
                <a:spcPct val="80000"/>
              </a:lnSpc>
              <a:buFont typeface="Wingdings" panose="05000000000000000000" pitchFamily="2" charset="2"/>
              <a:buChar char="§"/>
            </a:pPr>
            <a:r>
              <a:rPr lang="en-US" altLang="en-US" sz="1800" dirty="0" smtClean="0">
                <a:latin typeface="Franklin Gothic Medium" panose="020B0603020102020204" pitchFamily="34" charset="0"/>
              </a:rPr>
              <a:t>Riffraff</a:t>
            </a:r>
          </a:p>
          <a:p>
            <a:pPr eaLnBrk="1" hangingPunct="1">
              <a:lnSpc>
                <a:spcPct val="80000"/>
              </a:lnSpc>
              <a:buFont typeface="Wingdings" panose="05000000000000000000" pitchFamily="2" charset="2"/>
              <a:buChar char="§"/>
            </a:pPr>
            <a:r>
              <a:rPr lang="en-US" altLang="en-US" sz="1800" dirty="0" smtClean="0">
                <a:latin typeface="Franklin Gothic Medium" panose="020B0603020102020204" pitchFamily="34" charset="0"/>
              </a:rPr>
              <a:t>Swill</a:t>
            </a:r>
          </a:p>
          <a:p>
            <a:pPr eaLnBrk="1" hangingPunct="1">
              <a:lnSpc>
                <a:spcPct val="80000"/>
              </a:lnSpc>
              <a:buFont typeface="Wingdings" panose="05000000000000000000" pitchFamily="2" charset="2"/>
              <a:buChar char="§"/>
            </a:pPr>
            <a:r>
              <a:rPr lang="en-US" altLang="en-US" sz="1800" dirty="0" smtClean="0">
                <a:latin typeface="Franklin Gothic Medium" panose="020B0603020102020204" pitchFamily="34" charset="0"/>
              </a:rPr>
              <a:t>Scrap</a:t>
            </a:r>
          </a:p>
          <a:p>
            <a:pPr eaLnBrk="1" hangingPunct="1">
              <a:lnSpc>
                <a:spcPct val="80000"/>
              </a:lnSpc>
              <a:buFont typeface="Wingdings" panose="05000000000000000000" pitchFamily="2" charset="2"/>
              <a:buChar char="§"/>
            </a:pPr>
            <a:r>
              <a:rPr lang="en-US" altLang="en-US" sz="1800" dirty="0" smtClean="0">
                <a:latin typeface="Franklin Gothic Medium" panose="020B0603020102020204" pitchFamily="34" charset="0"/>
              </a:rPr>
              <a:t>Slime</a:t>
            </a:r>
          </a:p>
          <a:p>
            <a:pPr eaLnBrk="1" hangingPunct="1">
              <a:lnSpc>
                <a:spcPct val="80000"/>
              </a:lnSpc>
            </a:pPr>
            <a:endParaRPr lang="en-US" altLang="en-US" sz="1100" dirty="0" smtClean="0">
              <a:latin typeface="Franklin Gothic Medium" panose="020B0603020102020204" pitchFamily="34" charset="0"/>
            </a:endParaRPr>
          </a:p>
        </p:txBody>
      </p:sp>
    </p:spTree>
    <p:extLst>
      <p:ext uri="{BB962C8B-B14F-4D97-AF65-F5344CB8AC3E}">
        <p14:creationId xmlns="" xmlns:p14="http://schemas.microsoft.com/office/powerpoint/2010/main" val="45222959"/>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ctr" eaLnBrk="1" hangingPunct="1"/>
            <a:r>
              <a:rPr lang="en-US" altLang="en-US" sz="4400" dirty="0" smtClean="0">
                <a:solidFill>
                  <a:schemeClr val="tx2"/>
                </a:solidFill>
              </a:rPr>
              <a:t>Garbage 101 - Talking Trash</a:t>
            </a:r>
          </a:p>
        </p:txBody>
      </p:sp>
      <p:sp>
        <p:nvSpPr>
          <p:cNvPr id="20483" name="Rectangle 3"/>
          <p:cNvSpPr>
            <a:spLocks noGrp="1" noChangeArrowheads="1"/>
          </p:cNvSpPr>
          <p:nvPr>
            <p:ph idx="1"/>
          </p:nvPr>
        </p:nvSpPr>
        <p:spPr>
          <a:xfrm>
            <a:off x="1263113" y="1886857"/>
            <a:ext cx="9934412" cy="3732894"/>
          </a:xfrm>
        </p:spPr>
        <p:txBody>
          <a:bodyPr>
            <a:normAutofit/>
          </a:bodyPr>
          <a:lstStyle/>
          <a:p>
            <a:pPr marL="457200" indent="-457200">
              <a:buFont typeface="+mj-lt"/>
              <a:buAutoNum type="arabicPeriod"/>
            </a:pPr>
            <a:r>
              <a:rPr lang="en-US" altLang="en-US" sz="3600" dirty="0">
                <a:solidFill>
                  <a:schemeClr val="tx2"/>
                </a:solidFill>
              </a:rPr>
              <a:t>The challenge we face</a:t>
            </a:r>
          </a:p>
          <a:p>
            <a:pPr marL="457200" indent="-457200">
              <a:buFont typeface="+mj-lt"/>
              <a:buAutoNum type="arabicPeriod"/>
            </a:pPr>
            <a:r>
              <a:rPr lang="en-US" altLang="en-US" sz="3600" dirty="0" smtClean="0">
                <a:solidFill>
                  <a:schemeClr val="tx2"/>
                </a:solidFill>
              </a:rPr>
              <a:t>Bayville’s waste stream</a:t>
            </a:r>
          </a:p>
          <a:p>
            <a:pPr marL="457200" indent="-457200">
              <a:buFont typeface="+mj-lt"/>
              <a:buAutoNum type="arabicPeriod"/>
            </a:pPr>
            <a:r>
              <a:rPr lang="en-US" altLang="en-US" sz="3600" dirty="0" smtClean="0">
                <a:solidFill>
                  <a:schemeClr val="tx2"/>
                </a:solidFill>
              </a:rPr>
              <a:t>When it goes “away,” where is it actually going?</a:t>
            </a:r>
            <a:endParaRPr lang="en-US" altLang="en-US" sz="3600" dirty="0">
              <a:solidFill>
                <a:schemeClr val="tx2"/>
              </a:solidFill>
            </a:endParaRPr>
          </a:p>
          <a:p>
            <a:pPr marL="457200" indent="-457200">
              <a:buFont typeface="+mj-lt"/>
              <a:buAutoNum type="arabicPeriod"/>
            </a:pPr>
            <a:r>
              <a:rPr lang="en-US" altLang="en-US" sz="3600" dirty="0" smtClean="0">
                <a:solidFill>
                  <a:schemeClr val="tx2"/>
                </a:solidFill>
              </a:rPr>
              <a:t>Reduce, Reuse, Recycle</a:t>
            </a:r>
          </a:p>
          <a:p>
            <a:pPr marL="457200" indent="-457200">
              <a:buFont typeface="+mj-lt"/>
              <a:buAutoNum type="arabicPeriod"/>
            </a:pPr>
            <a:r>
              <a:rPr lang="en-US" altLang="en-US" sz="3600" dirty="0" smtClean="0">
                <a:solidFill>
                  <a:schemeClr val="tx2"/>
                </a:solidFill>
              </a:rPr>
              <a:t>Improving the way we recycle</a:t>
            </a:r>
            <a:endParaRPr lang="en-US" altLang="en-US" sz="3600" dirty="0">
              <a:solidFill>
                <a:schemeClr val="tx2"/>
              </a:solidFill>
            </a:endParaRPr>
          </a:p>
        </p:txBody>
      </p:sp>
    </p:spTree>
    <p:extLst>
      <p:ext uri="{BB962C8B-B14F-4D97-AF65-F5344CB8AC3E}">
        <p14:creationId xmlns="" xmlns:p14="http://schemas.microsoft.com/office/powerpoint/2010/main" val="347107371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10026" y="276087"/>
            <a:ext cx="9371949" cy="661560"/>
          </a:xfrm>
        </p:spPr>
        <p:txBody>
          <a:bodyPr/>
          <a:lstStyle/>
          <a:p>
            <a:pPr eaLnBrk="1" hangingPunct="1"/>
            <a:r>
              <a:rPr lang="en-US" altLang="en-US" dirty="0" smtClean="0">
                <a:latin typeface="Calibri" panose="020F0502020204030204" pitchFamily="34" charset="0"/>
                <a:cs typeface="Calibri" panose="020F0502020204030204" pitchFamily="34" charset="0"/>
              </a:rPr>
              <a:t>How much waste is out there?</a:t>
            </a:r>
          </a:p>
        </p:txBody>
      </p:sp>
      <p:sp>
        <p:nvSpPr>
          <p:cNvPr id="538627" name="Rectangle 3"/>
          <p:cNvSpPr>
            <a:spLocks noGrp="1" noChangeArrowheads="1"/>
          </p:cNvSpPr>
          <p:nvPr>
            <p:ph idx="1"/>
          </p:nvPr>
        </p:nvSpPr>
        <p:spPr>
          <a:xfrm>
            <a:off x="2440983" y="1658319"/>
            <a:ext cx="7998418" cy="4666280"/>
          </a:xfrm>
        </p:spPr>
        <p:txBody>
          <a:bodyPr>
            <a:normAutofit/>
          </a:bodyPr>
          <a:lstStyle/>
          <a:p>
            <a:pPr eaLnBrk="1" hangingPunct="1">
              <a:buFont typeface="Wingdings" panose="05000000000000000000" pitchFamily="2" charset="2"/>
              <a:buNone/>
            </a:pPr>
            <a:r>
              <a:rPr lang="en-US" altLang="en-US" sz="3600" dirty="0" smtClean="0">
                <a:latin typeface="Calibri" panose="020F0502020204030204" pitchFamily="34" charset="0"/>
                <a:cs typeface="Calibri" panose="020F0502020204030204" pitchFamily="34" charset="0"/>
              </a:rPr>
              <a:t>4.5 </a:t>
            </a:r>
            <a:r>
              <a:rPr lang="en-US" altLang="en-US" sz="3600" dirty="0">
                <a:latin typeface="Calibri" panose="020F0502020204030204" pitchFamily="34" charset="0"/>
                <a:cs typeface="Calibri" panose="020F0502020204030204" pitchFamily="34" charset="0"/>
              </a:rPr>
              <a:t>pound per person per day</a:t>
            </a:r>
          </a:p>
          <a:p>
            <a:pPr eaLnBrk="1" hangingPunct="1">
              <a:buFont typeface="Wingdings" panose="05000000000000000000" pitchFamily="2" charset="2"/>
              <a:buNone/>
            </a:pPr>
            <a:r>
              <a:rPr lang="en-US" altLang="en-US" sz="3600" dirty="0" smtClean="0">
                <a:latin typeface="Calibri" panose="020F0502020204030204" pitchFamily="34" charset="0"/>
                <a:cs typeface="Calibri" panose="020F0502020204030204" pitchFamily="34" charset="0"/>
              </a:rPr>
              <a:t>330,000,000 </a:t>
            </a:r>
            <a:r>
              <a:rPr lang="en-US" altLang="en-US" sz="3600" dirty="0">
                <a:latin typeface="Calibri" panose="020F0502020204030204" pitchFamily="34" charset="0"/>
                <a:cs typeface="Calibri" panose="020F0502020204030204" pitchFamily="34" charset="0"/>
              </a:rPr>
              <a:t>people in the U.S.</a:t>
            </a:r>
          </a:p>
          <a:p>
            <a:pPr eaLnBrk="1" hangingPunct="1">
              <a:buFont typeface="Wingdings" panose="05000000000000000000" pitchFamily="2" charset="2"/>
              <a:buNone/>
            </a:pPr>
            <a:r>
              <a:rPr lang="en-US" altLang="en-US" sz="3600" dirty="0" smtClean="0">
                <a:latin typeface="Calibri" panose="020F0502020204030204" pitchFamily="34" charset="0"/>
                <a:cs typeface="Calibri" panose="020F0502020204030204" pitchFamily="34" charset="0"/>
              </a:rPr>
              <a:t>1,485,000,000 pounds </a:t>
            </a:r>
            <a:r>
              <a:rPr lang="en-US" altLang="en-US" sz="3600" dirty="0">
                <a:latin typeface="Calibri" panose="020F0502020204030204" pitchFamily="34" charset="0"/>
                <a:cs typeface="Calibri" panose="020F0502020204030204" pitchFamily="34" charset="0"/>
              </a:rPr>
              <a:t>per day</a:t>
            </a:r>
          </a:p>
          <a:p>
            <a:pPr eaLnBrk="1" hangingPunct="1">
              <a:buFont typeface="Wingdings" panose="05000000000000000000" pitchFamily="2" charset="2"/>
              <a:buNone/>
            </a:pPr>
            <a:r>
              <a:rPr lang="en-US" altLang="en-US" sz="3600" dirty="0" smtClean="0">
                <a:latin typeface="Calibri" panose="020F0502020204030204" pitchFamily="34" charset="0"/>
                <a:cs typeface="Calibri" panose="020F0502020204030204" pitchFamily="34" charset="0"/>
              </a:rPr>
              <a:t>365 </a:t>
            </a:r>
            <a:r>
              <a:rPr lang="en-US" altLang="en-US" sz="3600" dirty="0">
                <a:latin typeface="Calibri" panose="020F0502020204030204" pitchFamily="34" charset="0"/>
                <a:cs typeface="Calibri" panose="020F0502020204030204" pitchFamily="34" charset="0"/>
              </a:rPr>
              <a:t>days per year</a:t>
            </a:r>
          </a:p>
          <a:p>
            <a:pPr eaLnBrk="1" hangingPunct="1">
              <a:buFont typeface="Wingdings" panose="05000000000000000000" pitchFamily="2" charset="2"/>
              <a:buNone/>
            </a:pPr>
            <a:r>
              <a:rPr lang="en-US" altLang="en-US" sz="3600" dirty="0" smtClean="0">
                <a:latin typeface="Calibri" panose="020F0502020204030204" pitchFamily="34" charset="0"/>
                <a:cs typeface="Calibri" panose="020F0502020204030204" pitchFamily="34" charset="0"/>
              </a:rPr>
              <a:t>542,025,000,000 </a:t>
            </a:r>
            <a:r>
              <a:rPr lang="en-US" altLang="en-US" sz="3600" dirty="0">
                <a:latin typeface="Calibri" panose="020F0502020204030204" pitchFamily="34" charset="0"/>
                <a:cs typeface="Calibri" panose="020F0502020204030204" pitchFamily="34" charset="0"/>
              </a:rPr>
              <a:t>pounds per </a:t>
            </a:r>
            <a:r>
              <a:rPr lang="en-US" altLang="en-US" sz="3600" dirty="0" smtClean="0">
                <a:latin typeface="Calibri" panose="020F0502020204030204" pitchFamily="34" charset="0"/>
                <a:cs typeface="Calibri" panose="020F0502020204030204" pitchFamily="34" charset="0"/>
              </a:rPr>
              <a:t>year</a:t>
            </a:r>
          </a:p>
          <a:p>
            <a:pPr eaLnBrk="1" hangingPunct="1">
              <a:buFont typeface="Wingdings" panose="05000000000000000000" pitchFamily="2" charset="2"/>
              <a:buNone/>
            </a:pPr>
            <a:endParaRPr lang="en-US" altLang="en-US" sz="3200" b="1" dirty="0">
              <a:latin typeface="Calibri" panose="020F0502020204030204" pitchFamily="34" charset="0"/>
              <a:cs typeface="Calibri" panose="020F0502020204030204" pitchFamily="34" charset="0"/>
            </a:endParaRPr>
          </a:p>
          <a:p>
            <a:pPr eaLnBrk="1" hangingPunct="1">
              <a:buFont typeface="Wingdings" panose="05000000000000000000" pitchFamily="2" charset="2"/>
              <a:buNone/>
            </a:pPr>
            <a:r>
              <a:rPr lang="en-US" altLang="en-US" sz="5400" b="1" dirty="0" smtClean="0">
                <a:latin typeface="Calibri" panose="020F0502020204030204" pitchFamily="34" charset="0"/>
                <a:cs typeface="Calibri" panose="020F0502020204030204" pitchFamily="34" charset="0"/>
              </a:rPr>
              <a:t>271,012,500 </a:t>
            </a:r>
            <a:r>
              <a:rPr lang="en-US" altLang="en-US" sz="5400" b="1" dirty="0">
                <a:latin typeface="Calibri" panose="020F0502020204030204" pitchFamily="34" charset="0"/>
                <a:cs typeface="Calibri" panose="020F0502020204030204" pitchFamily="34" charset="0"/>
              </a:rPr>
              <a:t>tons per </a:t>
            </a:r>
            <a:r>
              <a:rPr lang="en-US" altLang="en-US" sz="5400" b="1" dirty="0" smtClean="0">
                <a:latin typeface="Calibri" panose="020F0502020204030204" pitchFamily="34" charset="0"/>
                <a:cs typeface="Calibri" panose="020F0502020204030204" pitchFamily="34" charset="0"/>
              </a:rPr>
              <a:t>year</a:t>
            </a:r>
            <a:endParaRPr lang="en-US" altLang="en-US" sz="5400" b="1"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18651686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8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8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38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386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38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8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936" y="276087"/>
            <a:ext cx="10732576" cy="1183566"/>
          </a:xfrm>
        </p:spPr>
        <p:txBody>
          <a:bodyPr/>
          <a:lstStyle/>
          <a:p>
            <a:r>
              <a:rPr lang="en-US" dirty="0" smtClean="0">
                <a:solidFill>
                  <a:schemeClr val="tx1"/>
                </a:solidFill>
              </a:rPr>
              <a:t>How much material we produce in the Village of Bayville:</a:t>
            </a:r>
            <a:endParaRPr lang="en-US" dirty="0">
              <a:solidFill>
                <a:schemeClr val="tx1"/>
              </a:solidFill>
            </a:endParaRPr>
          </a:p>
        </p:txBody>
      </p:sp>
      <p:sp>
        <p:nvSpPr>
          <p:cNvPr id="3" name="Content Placeholder 2"/>
          <p:cNvSpPr>
            <a:spLocks noGrp="1"/>
          </p:cNvSpPr>
          <p:nvPr>
            <p:ph idx="1"/>
          </p:nvPr>
        </p:nvSpPr>
        <p:spPr>
          <a:xfrm>
            <a:off x="2481943" y="1901370"/>
            <a:ext cx="7957457" cy="4423229"/>
          </a:xfrm>
        </p:spPr>
        <p:txBody>
          <a:bodyPr>
            <a:normAutofit/>
          </a:bodyPr>
          <a:lstStyle/>
          <a:p>
            <a:pPr marL="0" indent="0">
              <a:buNone/>
            </a:pPr>
            <a:r>
              <a:rPr lang="en-US" sz="2400" b="1" dirty="0" smtClean="0"/>
              <a:t>Approximately 6,800 people</a:t>
            </a:r>
          </a:p>
          <a:p>
            <a:pPr marL="0" indent="0">
              <a:buNone/>
            </a:pPr>
            <a:r>
              <a:rPr lang="en-US" sz="4400" b="1" dirty="0" smtClean="0"/>
              <a:t>5,500 </a:t>
            </a:r>
            <a:r>
              <a:rPr lang="en-US" sz="4400" b="1" dirty="0"/>
              <a:t>tons per year of MSW</a:t>
            </a:r>
          </a:p>
          <a:p>
            <a:pPr marL="283464" lvl="1" indent="0">
              <a:buNone/>
            </a:pPr>
            <a:endParaRPr lang="en-US" sz="2000" b="1" dirty="0" smtClean="0"/>
          </a:p>
          <a:p>
            <a:pPr marL="54864" indent="0">
              <a:buNone/>
            </a:pPr>
            <a:r>
              <a:rPr lang="en-US" sz="2400" b="1" dirty="0" smtClean="0"/>
              <a:t>Trash</a:t>
            </a:r>
          </a:p>
          <a:p>
            <a:pPr marL="54864" indent="0">
              <a:buNone/>
            </a:pPr>
            <a:r>
              <a:rPr lang="en-US" sz="2400" b="1" dirty="0" smtClean="0"/>
              <a:t>Bulk waste</a:t>
            </a:r>
          </a:p>
          <a:p>
            <a:pPr marL="54864" indent="0">
              <a:buNone/>
            </a:pPr>
            <a:r>
              <a:rPr lang="en-US" sz="2400" b="1" dirty="0" smtClean="0"/>
              <a:t>Recyclables</a:t>
            </a:r>
          </a:p>
          <a:p>
            <a:pPr marL="54864" indent="0">
              <a:buNone/>
            </a:pPr>
            <a:r>
              <a:rPr lang="en-US" sz="2400" b="1" dirty="0" smtClean="0"/>
              <a:t>Metal </a:t>
            </a:r>
            <a:r>
              <a:rPr lang="en-US" sz="2400" b="1" dirty="0"/>
              <a:t>(white goods)</a:t>
            </a:r>
          </a:p>
          <a:p>
            <a:pPr marL="54864" indent="0">
              <a:buNone/>
            </a:pPr>
            <a:r>
              <a:rPr lang="en-US" sz="2400" b="1" dirty="0"/>
              <a:t>Yard waste</a:t>
            </a:r>
          </a:p>
          <a:p>
            <a:pPr marL="54864" indent="0">
              <a:buNone/>
            </a:pPr>
            <a:r>
              <a:rPr lang="en-US" sz="2400" b="1" dirty="0"/>
              <a:t>E-waste</a:t>
            </a:r>
          </a:p>
          <a:p>
            <a:pPr marL="0" indent="0">
              <a:buNone/>
            </a:pPr>
            <a:endParaRPr lang="en-US" sz="2400" dirty="0"/>
          </a:p>
        </p:txBody>
      </p:sp>
    </p:spTree>
    <p:extLst>
      <p:ext uri="{BB962C8B-B14F-4D97-AF65-F5344CB8AC3E}">
        <p14:creationId xmlns="" xmlns:p14="http://schemas.microsoft.com/office/powerpoint/2010/main" val="40259510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1553</TotalTime>
  <Words>1484</Words>
  <Application>Microsoft Office PowerPoint</Application>
  <PresentationFormat>Custom</PresentationFormat>
  <Paragraphs>281</Paragraphs>
  <Slides>29</Slides>
  <Notes>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Ecology 16x9</vt:lpstr>
      <vt:lpstr>Recycling in Bayville       </vt:lpstr>
      <vt:lpstr>Bayville Environmental Conservation Commission  @BECC2018 Please Like us on Facebook  </vt:lpstr>
      <vt:lpstr>  Single Stream Keeps it Simple! Single Stream Recycling is going to make us all better recyclers! </vt:lpstr>
      <vt:lpstr>Slide 4</vt:lpstr>
      <vt:lpstr>Single-Stream Recycling   Changing the way Long Island recycles!</vt:lpstr>
      <vt:lpstr>Waste…there are many names for it!</vt:lpstr>
      <vt:lpstr>Garbage 101 - Talking Trash</vt:lpstr>
      <vt:lpstr>How much waste is out there?</vt:lpstr>
      <vt:lpstr>How much material we produce in the Village of Bayville:</vt:lpstr>
      <vt:lpstr>Slide 10</vt:lpstr>
      <vt:lpstr>“AWAY” is a complex process</vt:lpstr>
      <vt:lpstr>“AWAY” is a complex process</vt:lpstr>
      <vt:lpstr>Recycling</vt:lpstr>
      <vt:lpstr>Motivating Factors to Switch to Single Stream Recycling</vt:lpstr>
      <vt:lpstr> Technical Study</vt:lpstr>
      <vt:lpstr>SWANA Technical Study</vt:lpstr>
      <vt:lpstr>City of Glen Cove</vt:lpstr>
      <vt:lpstr>What’s needed to successfully recycle? </vt:lpstr>
      <vt:lpstr>Let’s make recycling better in Bayville…</vt:lpstr>
      <vt:lpstr>Slide 20</vt:lpstr>
      <vt:lpstr>Understanding what happened in China</vt:lpstr>
      <vt:lpstr>Slide 22</vt:lpstr>
      <vt:lpstr>We need to make recycling better in Bayville, on Long Island and throughout New York State.  Cooperative, sustained efforts are critical to address these challenges  Bottom Line   All of us – The Village, recyclers, brand owners, industrial consumers,  manufacturers and others – need to work together, to identify solutions to the  ever changing stream of consumer products entering recycling, while also  ensuring we meet the needs of the industrial consumer, at the end of the  chain, to ensure a quality commodity product.    </vt:lpstr>
      <vt:lpstr>What residents can do:</vt:lpstr>
      <vt:lpstr>Inside a modern Recycling Center</vt:lpstr>
      <vt:lpstr>Paper after separation.</vt:lpstr>
      <vt:lpstr>Sorting Process</vt:lpstr>
      <vt:lpstr>Newspaper production</vt:lpstr>
      <vt:lpstr>Optical sorting machine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Recycling in Bayville</dc:title>
  <dc:creator>Will Flower</dc:creator>
  <cp:lastModifiedBy>Dem240</cp:lastModifiedBy>
  <cp:revision>20</cp:revision>
  <dcterms:created xsi:type="dcterms:W3CDTF">2018-09-23T18:52:56Z</dcterms:created>
  <dcterms:modified xsi:type="dcterms:W3CDTF">2018-09-25T21:37:49Z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